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3.xml" ContentType="application/vnd.openxmlformats-officedocument.theme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  <p:sldMasterId id="2147483682" r:id="rId3"/>
    <p:sldMasterId id="2147483694" r:id="rId4"/>
  </p:sldMasterIdLst>
  <p:notesMasterIdLst>
    <p:notesMasterId r:id="rId36"/>
  </p:notesMasterIdLst>
  <p:sldIdLst>
    <p:sldId id="257" r:id="rId5"/>
    <p:sldId id="258" r:id="rId6"/>
    <p:sldId id="259" r:id="rId7"/>
    <p:sldId id="260" r:id="rId8"/>
    <p:sldId id="263" r:id="rId9"/>
    <p:sldId id="261" r:id="rId10"/>
    <p:sldId id="262" r:id="rId11"/>
    <p:sldId id="264" r:id="rId12"/>
    <p:sldId id="265" r:id="rId13"/>
    <p:sldId id="266" r:id="rId14"/>
    <p:sldId id="267" r:id="rId15"/>
    <p:sldId id="269" r:id="rId16"/>
    <p:sldId id="268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82" r:id="rId25"/>
    <p:sldId id="281" r:id="rId26"/>
    <p:sldId id="278" r:id="rId27"/>
    <p:sldId id="277" r:id="rId28"/>
    <p:sldId id="294" r:id="rId29"/>
    <p:sldId id="291" r:id="rId30"/>
    <p:sldId id="292" r:id="rId31"/>
    <p:sldId id="288" r:id="rId32"/>
    <p:sldId id="289" r:id="rId33"/>
    <p:sldId id="290" r:id="rId34"/>
    <p:sldId id="293" r:id="rId35"/>
  </p:sldIdLst>
  <p:sldSz cx="12192000" cy="6858000"/>
  <p:notesSz cx="6858000" cy="9144000"/>
  <p:defaultTextStyle>
    <a:defPPr>
      <a:defRPr lang="es-EC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8B65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B5A264A-92BD-49F1-8D47-98DF2B332DFA}" type="doc">
      <dgm:prSet loTypeId="urn:microsoft.com/office/officeart/2005/8/layout/cycle1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E84EF7B-5E3F-4014-B594-5E972BD12220}">
      <dgm:prSet phldrT="[Text]"/>
      <dgm:spPr>
        <a:xfrm>
          <a:off x="1571124" y="36087"/>
          <a:ext cx="571761" cy="571761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r>
            <a:rPr lang="en-US" dirty="0">
              <a:solidFill>
                <a:srgbClr val="262626">
                  <a:hueOff val="0"/>
                  <a:satOff val="0"/>
                  <a:lumOff val="0"/>
                  <a:alphaOff val="0"/>
                </a:srgbClr>
              </a:solidFill>
              <a:latin typeface="Helvetica LT Std"/>
              <a:ea typeface="+mn-ea"/>
              <a:cs typeface="+mn-cs"/>
            </a:rPr>
            <a:t> </a:t>
          </a:r>
        </a:p>
      </dgm:t>
    </dgm:pt>
    <dgm:pt modelId="{20D031DD-11A5-49F5-B711-8A8B8C53B484}" type="parTrans" cxnId="{77CE6BDD-B78A-4872-8D5E-845EB4C00CB9}">
      <dgm:prSet/>
      <dgm:spPr/>
      <dgm:t>
        <a:bodyPr/>
        <a:lstStyle/>
        <a:p>
          <a:endParaRPr lang="en-US"/>
        </a:p>
      </dgm:t>
    </dgm:pt>
    <dgm:pt modelId="{87AAB7F8-0C72-4363-B216-6D3F35E33BE1}" type="sibTrans" cxnId="{77CE6BDD-B78A-4872-8D5E-845EB4C00CB9}">
      <dgm:prSet/>
      <dgm:spPr>
        <a:xfrm>
          <a:off x="563278" y="-61"/>
          <a:ext cx="1615756" cy="1615756"/>
        </a:xfrm>
        <a:prstGeom prst="circularArrow">
          <a:avLst>
            <a:gd name="adj1" fmla="val 6900"/>
            <a:gd name="adj2" fmla="val 465219"/>
            <a:gd name="adj3" fmla="val 549974"/>
            <a:gd name="adj4" fmla="val 20584807"/>
            <a:gd name="adj5" fmla="val 8050"/>
          </a:avLst>
        </a:prstGeom>
        <a:solidFill>
          <a:srgbClr val="03202E"/>
        </a:solidFill>
        <a:ln w="25400" cap="flat" cmpd="sng" algn="ctr">
          <a:noFill/>
          <a:prstDash val="solid"/>
        </a:ln>
        <a:effectLst/>
      </dgm:spPr>
      <dgm:t>
        <a:bodyPr/>
        <a:lstStyle/>
        <a:p>
          <a:endParaRPr lang="en-US"/>
        </a:p>
      </dgm:t>
    </dgm:pt>
    <dgm:pt modelId="{6270BDE4-0E95-4F93-B27C-07CE3D2F8405}">
      <dgm:prSet phldrT="[Text]"/>
      <dgm:spPr>
        <a:xfrm>
          <a:off x="1571124" y="1007784"/>
          <a:ext cx="571761" cy="571761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r>
            <a:rPr lang="en-US" dirty="0">
              <a:solidFill>
                <a:srgbClr val="262626">
                  <a:hueOff val="0"/>
                  <a:satOff val="0"/>
                  <a:lumOff val="0"/>
                  <a:alphaOff val="0"/>
                </a:srgbClr>
              </a:solidFill>
              <a:latin typeface="Helvetica LT Std"/>
              <a:ea typeface="+mn-ea"/>
              <a:cs typeface="+mn-cs"/>
            </a:rPr>
            <a:t> </a:t>
          </a:r>
        </a:p>
      </dgm:t>
    </dgm:pt>
    <dgm:pt modelId="{4346B5D2-0AEE-4264-92C4-5FA04D26E3A7}" type="parTrans" cxnId="{344E33A4-DEEB-4B6E-BB05-4F5854789E2D}">
      <dgm:prSet/>
      <dgm:spPr/>
      <dgm:t>
        <a:bodyPr/>
        <a:lstStyle/>
        <a:p>
          <a:endParaRPr lang="en-US"/>
        </a:p>
      </dgm:t>
    </dgm:pt>
    <dgm:pt modelId="{58F55C10-0E3F-47BC-98BA-C2E472F74BE0}" type="sibTrans" cxnId="{344E33A4-DEEB-4B6E-BB05-4F5854789E2D}">
      <dgm:prSet/>
      <dgm:spPr>
        <a:xfrm>
          <a:off x="563278" y="-61"/>
          <a:ext cx="1615756" cy="1615756"/>
        </a:xfrm>
        <a:prstGeom prst="circularArrow">
          <a:avLst>
            <a:gd name="adj1" fmla="val 6900"/>
            <a:gd name="adj2" fmla="val 465219"/>
            <a:gd name="adj3" fmla="val 5949974"/>
            <a:gd name="adj4" fmla="val 4384807"/>
            <a:gd name="adj5" fmla="val 8050"/>
          </a:avLst>
        </a:prstGeom>
        <a:solidFill>
          <a:srgbClr val="03202E"/>
        </a:solidFill>
        <a:ln w="25400" cap="flat" cmpd="sng" algn="ctr">
          <a:noFill/>
          <a:prstDash val="solid"/>
        </a:ln>
        <a:effectLst/>
      </dgm:spPr>
      <dgm:t>
        <a:bodyPr/>
        <a:lstStyle/>
        <a:p>
          <a:endParaRPr lang="en-US"/>
        </a:p>
      </dgm:t>
    </dgm:pt>
    <dgm:pt modelId="{B2790A47-99B8-4057-837C-30EDB18C913F}">
      <dgm:prSet phldrT="[Text]"/>
      <dgm:spPr>
        <a:xfrm>
          <a:off x="599427" y="1007784"/>
          <a:ext cx="571761" cy="571761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r>
            <a:rPr lang="en-US" dirty="0">
              <a:solidFill>
                <a:srgbClr val="262626">
                  <a:hueOff val="0"/>
                  <a:satOff val="0"/>
                  <a:lumOff val="0"/>
                  <a:alphaOff val="0"/>
                </a:srgbClr>
              </a:solidFill>
              <a:latin typeface="Helvetica LT Std"/>
              <a:ea typeface="+mn-ea"/>
              <a:cs typeface="+mn-cs"/>
            </a:rPr>
            <a:t> </a:t>
          </a:r>
        </a:p>
      </dgm:t>
    </dgm:pt>
    <dgm:pt modelId="{0FF8C051-158E-4684-8388-26ACCD60576F}" type="parTrans" cxnId="{71EDBDFE-58C2-4733-9DD3-E78193B74439}">
      <dgm:prSet/>
      <dgm:spPr/>
      <dgm:t>
        <a:bodyPr/>
        <a:lstStyle/>
        <a:p>
          <a:endParaRPr lang="en-US"/>
        </a:p>
      </dgm:t>
    </dgm:pt>
    <dgm:pt modelId="{659BBF76-FA4E-459B-B471-A8FC9B17C3A4}" type="sibTrans" cxnId="{71EDBDFE-58C2-4733-9DD3-E78193B74439}">
      <dgm:prSet/>
      <dgm:spPr>
        <a:xfrm>
          <a:off x="563278" y="-61"/>
          <a:ext cx="1615756" cy="1615756"/>
        </a:xfrm>
        <a:prstGeom prst="circularArrow">
          <a:avLst>
            <a:gd name="adj1" fmla="val 6900"/>
            <a:gd name="adj2" fmla="val 465219"/>
            <a:gd name="adj3" fmla="val 11349974"/>
            <a:gd name="adj4" fmla="val 9784807"/>
            <a:gd name="adj5" fmla="val 8050"/>
          </a:avLst>
        </a:prstGeom>
        <a:solidFill>
          <a:srgbClr val="03202E"/>
        </a:solidFill>
        <a:ln w="25400" cap="flat" cmpd="sng" algn="ctr">
          <a:noFill/>
          <a:prstDash val="solid"/>
        </a:ln>
        <a:effectLst/>
      </dgm:spPr>
      <dgm:t>
        <a:bodyPr/>
        <a:lstStyle/>
        <a:p>
          <a:endParaRPr lang="en-US"/>
        </a:p>
      </dgm:t>
    </dgm:pt>
    <dgm:pt modelId="{31247B64-8470-4869-AEA5-2CCEC34E02C5}">
      <dgm:prSet phldrT="[Text]"/>
      <dgm:spPr>
        <a:xfrm>
          <a:off x="599427" y="36087"/>
          <a:ext cx="571761" cy="571761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r>
            <a:rPr lang="en-US" dirty="0">
              <a:solidFill>
                <a:srgbClr val="262626">
                  <a:hueOff val="0"/>
                  <a:satOff val="0"/>
                  <a:lumOff val="0"/>
                  <a:alphaOff val="0"/>
                </a:srgbClr>
              </a:solidFill>
              <a:latin typeface="Helvetica LT Std"/>
              <a:ea typeface="+mn-ea"/>
              <a:cs typeface="+mn-cs"/>
            </a:rPr>
            <a:t> </a:t>
          </a:r>
        </a:p>
      </dgm:t>
    </dgm:pt>
    <dgm:pt modelId="{FB8A737D-B564-4E50-B206-490AF09F3059}" type="parTrans" cxnId="{EF771D61-AF41-49C0-89C7-125F30EA51B0}">
      <dgm:prSet/>
      <dgm:spPr/>
      <dgm:t>
        <a:bodyPr/>
        <a:lstStyle/>
        <a:p>
          <a:endParaRPr lang="en-US"/>
        </a:p>
      </dgm:t>
    </dgm:pt>
    <dgm:pt modelId="{5F42835D-A443-4EDE-BCD3-6E90290206EF}" type="sibTrans" cxnId="{EF771D61-AF41-49C0-89C7-125F30EA51B0}">
      <dgm:prSet/>
      <dgm:spPr>
        <a:xfrm>
          <a:off x="563278" y="-61"/>
          <a:ext cx="1615756" cy="1615756"/>
        </a:xfrm>
        <a:prstGeom prst="circularArrow">
          <a:avLst>
            <a:gd name="adj1" fmla="val 6900"/>
            <a:gd name="adj2" fmla="val 465219"/>
            <a:gd name="adj3" fmla="val 16749974"/>
            <a:gd name="adj4" fmla="val 15184807"/>
            <a:gd name="adj5" fmla="val 8050"/>
          </a:avLst>
        </a:prstGeom>
        <a:solidFill>
          <a:srgbClr val="03202E"/>
        </a:solidFill>
        <a:ln w="25400" cap="flat" cmpd="sng" algn="ctr">
          <a:noFill/>
          <a:prstDash val="solid"/>
        </a:ln>
        <a:effectLst/>
      </dgm:spPr>
      <dgm:t>
        <a:bodyPr/>
        <a:lstStyle/>
        <a:p>
          <a:endParaRPr lang="en-US"/>
        </a:p>
      </dgm:t>
    </dgm:pt>
    <dgm:pt modelId="{DB96A775-BC90-4F35-8C54-574420D448F1}" type="pres">
      <dgm:prSet presAssocID="{8B5A264A-92BD-49F1-8D47-98DF2B332DFA}" presName="cycle" presStyleCnt="0">
        <dgm:presLayoutVars>
          <dgm:dir/>
          <dgm:resizeHandles val="exact"/>
        </dgm:presLayoutVars>
      </dgm:prSet>
      <dgm:spPr/>
    </dgm:pt>
    <dgm:pt modelId="{8D8D7355-3394-445A-9F39-3A1D0C4C94DC}" type="pres">
      <dgm:prSet presAssocID="{9E84EF7B-5E3F-4014-B594-5E972BD12220}" presName="dummy" presStyleCnt="0"/>
      <dgm:spPr/>
    </dgm:pt>
    <dgm:pt modelId="{1EF9A252-0062-4F23-AAB0-7DE9A3E200F6}" type="pres">
      <dgm:prSet presAssocID="{9E84EF7B-5E3F-4014-B594-5E972BD12220}" presName="node" presStyleLbl="revTx" presStyleIdx="0" presStyleCnt="4">
        <dgm:presLayoutVars>
          <dgm:bulletEnabled val="1"/>
        </dgm:presLayoutVars>
      </dgm:prSet>
      <dgm:spPr/>
    </dgm:pt>
    <dgm:pt modelId="{5B9BCD5F-B41A-4B1B-B3A5-85A549788540}" type="pres">
      <dgm:prSet presAssocID="{87AAB7F8-0C72-4363-B216-6D3F35E33BE1}" presName="sibTrans" presStyleLbl="node1" presStyleIdx="0" presStyleCnt="4"/>
      <dgm:spPr/>
    </dgm:pt>
    <dgm:pt modelId="{9CBD2CB6-BDF5-4AD5-85C7-8FA4F4907A41}" type="pres">
      <dgm:prSet presAssocID="{6270BDE4-0E95-4F93-B27C-07CE3D2F8405}" presName="dummy" presStyleCnt="0"/>
      <dgm:spPr/>
    </dgm:pt>
    <dgm:pt modelId="{22E56B3D-AF73-453B-89F2-E02450682B46}" type="pres">
      <dgm:prSet presAssocID="{6270BDE4-0E95-4F93-B27C-07CE3D2F8405}" presName="node" presStyleLbl="revTx" presStyleIdx="1" presStyleCnt="4">
        <dgm:presLayoutVars>
          <dgm:bulletEnabled val="1"/>
        </dgm:presLayoutVars>
      </dgm:prSet>
      <dgm:spPr/>
    </dgm:pt>
    <dgm:pt modelId="{4AB1278B-2536-4C57-A621-1F3A6F3D7C0F}" type="pres">
      <dgm:prSet presAssocID="{58F55C10-0E3F-47BC-98BA-C2E472F74BE0}" presName="sibTrans" presStyleLbl="node1" presStyleIdx="1" presStyleCnt="4"/>
      <dgm:spPr/>
    </dgm:pt>
    <dgm:pt modelId="{EC9E78E9-E26C-49F7-B5E2-9A8210ECAD4F}" type="pres">
      <dgm:prSet presAssocID="{B2790A47-99B8-4057-837C-30EDB18C913F}" presName="dummy" presStyleCnt="0"/>
      <dgm:spPr/>
    </dgm:pt>
    <dgm:pt modelId="{706BE81E-DA26-4833-9D28-66F645BC46A5}" type="pres">
      <dgm:prSet presAssocID="{B2790A47-99B8-4057-837C-30EDB18C913F}" presName="node" presStyleLbl="revTx" presStyleIdx="2" presStyleCnt="4">
        <dgm:presLayoutVars>
          <dgm:bulletEnabled val="1"/>
        </dgm:presLayoutVars>
      </dgm:prSet>
      <dgm:spPr/>
    </dgm:pt>
    <dgm:pt modelId="{C681DEDB-CC7C-4024-82E8-FF8FC2DCA2FF}" type="pres">
      <dgm:prSet presAssocID="{659BBF76-FA4E-459B-B471-A8FC9B17C3A4}" presName="sibTrans" presStyleLbl="node1" presStyleIdx="2" presStyleCnt="4"/>
      <dgm:spPr/>
    </dgm:pt>
    <dgm:pt modelId="{BD6DDA40-19BD-4790-BB1E-E4EA1AFE7D3B}" type="pres">
      <dgm:prSet presAssocID="{31247B64-8470-4869-AEA5-2CCEC34E02C5}" presName="dummy" presStyleCnt="0"/>
      <dgm:spPr/>
    </dgm:pt>
    <dgm:pt modelId="{F799AFFD-A387-4E52-9361-8AC558D0E38F}" type="pres">
      <dgm:prSet presAssocID="{31247B64-8470-4869-AEA5-2CCEC34E02C5}" presName="node" presStyleLbl="revTx" presStyleIdx="3" presStyleCnt="4">
        <dgm:presLayoutVars>
          <dgm:bulletEnabled val="1"/>
        </dgm:presLayoutVars>
      </dgm:prSet>
      <dgm:spPr/>
    </dgm:pt>
    <dgm:pt modelId="{AD74A2E3-96D4-4264-88B8-A0D9DDADEA29}" type="pres">
      <dgm:prSet presAssocID="{5F42835D-A443-4EDE-BCD3-6E90290206EF}" presName="sibTrans" presStyleLbl="node1" presStyleIdx="3" presStyleCnt="4"/>
      <dgm:spPr/>
    </dgm:pt>
  </dgm:ptLst>
  <dgm:cxnLst>
    <dgm:cxn modelId="{2FD06214-407A-4305-BEB1-70CACFABEA95}" type="presOf" srcId="{659BBF76-FA4E-459B-B471-A8FC9B17C3A4}" destId="{C681DEDB-CC7C-4024-82E8-FF8FC2DCA2FF}" srcOrd="0" destOrd="0" presId="urn:microsoft.com/office/officeart/2005/8/layout/cycle1"/>
    <dgm:cxn modelId="{18233C25-01E7-41F1-9150-5C0C1A703115}" type="presOf" srcId="{31247B64-8470-4869-AEA5-2CCEC34E02C5}" destId="{F799AFFD-A387-4E52-9361-8AC558D0E38F}" srcOrd="0" destOrd="0" presId="urn:microsoft.com/office/officeart/2005/8/layout/cycle1"/>
    <dgm:cxn modelId="{B8490239-514E-4831-8082-1BAC00812B6E}" type="presOf" srcId="{9E84EF7B-5E3F-4014-B594-5E972BD12220}" destId="{1EF9A252-0062-4F23-AAB0-7DE9A3E200F6}" srcOrd="0" destOrd="0" presId="urn:microsoft.com/office/officeart/2005/8/layout/cycle1"/>
    <dgm:cxn modelId="{EF771D61-AF41-49C0-89C7-125F30EA51B0}" srcId="{8B5A264A-92BD-49F1-8D47-98DF2B332DFA}" destId="{31247B64-8470-4869-AEA5-2CCEC34E02C5}" srcOrd="3" destOrd="0" parTransId="{FB8A737D-B564-4E50-B206-490AF09F3059}" sibTransId="{5F42835D-A443-4EDE-BCD3-6E90290206EF}"/>
    <dgm:cxn modelId="{2AF37066-8682-4C12-AB34-5463BE30774C}" type="presOf" srcId="{B2790A47-99B8-4057-837C-30EDB18C913F}" destId="{706BE81E-DA26-4833-9D28-66F645BC46A5}" srcOrd="0" destOrd="0" presId="urn:microsoft.com/office/officeart/2005/8/layout/cycle1"/>
    <dgm:cxn modelId="{06F1904B-EAEC-4535-BB6A-773D14FACFFF}" type="presOf" srcId="{5F42835D-A443-4EDE-BCD3-6E90290206EF}" destId="{AD74A2E3-96D4-4264-88B8-A0D9DDADEA29}" srcOrd="0" destOrd="0" presId="urn:microsoft.com/office/officeart/2005/8/layout/cycle1"/>
    <dgm:cxn modelId="{654E3C7D-1E3B-4821-92B8-BEC32F028C9D}" type="presOf" srcId="{8B5A264A-92BD-49F1-8D47-98DF2B332DFA}" destId="{DB96A775-BC90-4F35-8C54-574420D448F1}" srcOrd="0" destOrd="0" presId="urn:microsoft.com/office/officeart/2005/8/layout/cycle1"/>
    <dgm:cxn modelId="{18C00E7F-FE94-49CF-AC06-197EAE098DD7}" type="presOf" srcId="{58F55C10-0E3F-47BC-98BA-C2E472F74BE0}" destId="{4AB1278B-2536-4C57-A621-1F3A6F3D7C0F}" srcOrd="0" destOrd="0" presId="urn:microsoft.com/office/officeart/2005/8/layout/cycle1"/>
    <dgm:cxn modelId="{CF73CC9C-739A-4255-8F98-EEE23CCC23A5}" type="presOf" srcId="{6270BDE4-0E95-4F93-B27C-07CE3D2F8405}" destId="{22E56B3D-AF73-453B-89F2-E02450682B46}" srcOrd="0" destOrd="0" presId="urn:microsoft.com/office/officeart/2005/8/layout/cycle1"/>
    <dgm:cxn modelId="{344E33A4-DEEB-4B6E-BB05-4F5854789E2D}" srcId="{8B5A264A-92BD-49F1-8D47-98DF2B332DFA}" destId="{6270BDE4-0E95-4F93-B27C-07CE3D2F8405}" srcOrd="1" destOrd="0" parTransId="{4346B5D2-0AEE-4264-92C4-5FA04D26E3A7}" sibTransId="{58F55C10-0E3F-47BC-98BA-C2E472F74BE0}"/>
    <dgm:cxn modelId="{77CE6BDD-B78A-4872-8D5E-845EB4C00CB9}" srcId="{8B5A264A-92BD-49F1-8D47-98DF2B332DFA}" destId="{9E84EF7B-5E3F-4014-B594-5E972BD12220}" srcOrd="0" destOrd="0" parTransId="{20D031DD-11A5-49F5-B711-8A8B8C53B484}" sibTransId="{87AAB7F8-0C72-4363-B216-6D3F35E33BE1}"/>
    <dgm:cxn modelId="{71EDBDFE-58C2-4733-9DD3-E78193B74439}" srcId="{8B5A264A-92BD-49F1-8D47-98DF2B332DFA}" destId="{B2790A47-99B8-4057-837C-30EDB18C913F}" srcOrd="2" destOrd="0" parTransId="{0FF8C051-158E-4684-8388-26ACCD60576F}" sibTransId="{659BBF76-FA4E-459B-B471-A8FC9B17C3A4}"/>
    <dgm:cxn modelId="{A3C4F2FE-6D56-4871-A923-4124F6C7933C}" type="presOf" srcId="{87AAB7F8-0C72-4363-B216-6D3F35E33BE1}" destId="{5B9BCD5F-B41A-4B1B-B3A5-85A549788540}" srcOrd="0" destOrd="0" presId="urn:microsoft.com/office/officeart/2005/8/layout/cycle1"/>
    <dgm:cxn modelId="{73BC0A73-761F-4E61-871F-65F57EE3AEE5}" type="presParOf" srcId="{DB96A775-BC90-4F35-8C54-574420D448F1}" destId="{8D8D7355-3394-445A-9F39-3A1D0C4C94DC}" srcOrd="0" destOrd="0" presId="urn:microsoft.com/office/officeart/2005/8/layout/cycle1"/>
    <dgm:cxn modelId="{8DDBF750-B649-4AA4-B1DC-86828C62D03E}" type="presParOf" srcId="{DB96A775-BC90-4F35-8C54-574420D448F1}" destId="{1EF9A252-0062-4F23-AAB0-7DE9A3E200F6}" srcOrd="1" destOrd="0" presId="urn:microsoft.com/office/officeart/2005/8/layout/cycle1"/>
    <dgm:cxn modelId="{07CC9CEA-79B8-4178-A953-970ED7D19E1D}" type="presParOf" srcId="{DB96A775-BC90-4F35-8C54-574420D448F1}" destId="{5B9BCD5F-B41A-4B1B-B3A5-85A549788540}" srcOrd="2" destOrd="0" presId="urn:microsoft.com/office/officeart/2005/8/layout/cycle1"/>
    <dgm:cxn modelId="{8ECE720C-CDE4-401C-AF36-227C12290739}" type="presParOf" srcId="{DB96A775-BC90-4F35-8C54-574420D448F1}" destId="{9CBD2CB6-BDF5-4AD5-85C7-8FA4F4907A41}" srcOrd="3" destOrd="0" presId="urn:microsoft.com/office/officeart/2005/8/layout/cycle1"/>
    <dgm:cxn modelId="{5E609CBF-46BA-434D-9D47-05FE8D70329A}" type="presParOf" srcId="{DB96A775-BC90-4F35-8C54-574420D448F1}" destId="{22E56B3D-AF73-453B-89F2-E02450682B46}" srcOrd="4" destOrd="0" presId="urn:microsoft.com/office/officeart/2005/8/layout/cycle1"/>
    <dgm:cxn modelId="{9144B3DF-F3AA-48E1-B4EC-6412CF71F7F9}" type="presParOf" srcId="{DB96A775-BC90-4F35-8C54-574420D448F1}" destId="{4AB1278B-2536-4C57-A621-1F3A6F3D7C0F}" srcOrd="5" destOrd="0" presId="urn:microsoft.com/office/officeart/2005/8/layout/cycle1"/>
    <dgm:cxn modelId="{322BAB14-5B6C-4ED2-9F11-BAEF7967965D}" type="presParOf" srcId="{DB96A775-BC90-4F35-8C54-574420D448F1}" destId="{EC9E78E9-E26C-49F7-B5E2-9A8210ECAD4F}" srcOrd="6" destOrd="0" presId="urn:microsoft.com/office/officeart/2005/8/layout/cycle1"/>
    <dgm:cxn modelId="{2BEEBAE7-6BE8-445B-AEC0-B1E017E7BC9F}" type="presParOf" srcId="{DB96A775-BC90-4F35-8C54-574420D448F1}" destId="{706BE81E-DA26-4833-9D28-66F645BC46A5}" srcOrd="7" destOrd="0" presId="urn:microsoft.com/office/officeart/2005/8/layout/cycle1"/>
    <dgm:cxn modelId="{8A554EB4-B117-456A-A671-71D755F03435}" type="presParOf" srcId="{DB96A775-BC90-4F35-8C54-574420D448F1}" destId="{C681DEDB-CC7C-4024-82E8-FF8FC2DCA2FF}" srcOrd="8" destOrd="0" presId="urn:microsoft.com/office/officeart/2005/8/layout/cycle1"/>
    <dgm:cxn modelId="{F8D94850-88CF-4E73-B233-598CCAD53A4F}" type="presParOf" srcId="{DB96A775-BC90-4F35-8C54-574420D448F1}" destId="{BD6DDA40-19BD-4790-BB1E-E4EA1AFE7D3B}" srcOrd="9" destOrd="0" presId="urn:microsoft.com/office/officeart/2005/8/layout/cycle1"/>
    <dgm:cxn modelId="{FE9A0FE5-5545-4EC7-B05F-E37D428A9FED}" type="presParOf" srcId="{DB96A775-BC90-4F35-8C54-574420D448F1}" destId="{F799AFFD-A387-4E52-9361-8AC558D0E38F}" srcOrd="10" destOrd="0" presId="urn:microsoft.com/office/officeart/2005/8/layout/cycle1"/>
    <dgm:cxn modelId="{8C8367F1-1DD3-4740-8EA3-4FDB7F610097}" type="presParOf" srcId="{DB96A775-BC90-4F35-8C54-574420D448F1}" destId="{AD74A2E3-96D4-4264-88B8-A0D9DDADEA29}" srcOrd="11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F9A252-0062-4F23-AAB0-7DE9A3E200F6}">
      <dsp:nvSpPr>
        <dsp:cNvPr id="0" name=""/>
        <dsp:cNvSpPr/>
      </dsp:nvSpPr>
      <dsp:spPr>
        <a:xfrm>
          <a:off x="1571124" y="36087"/>
          <a:ext cx="571761" cy="5717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>
              <a:solidFill>
                <a:srgbClr val="262626">
                  <a:hueOff val="0"/>
                  <a:satOff val="0"/>
                  <a:lumOff val="0"/>
                  <a:alphaOff val="0"/>
                </a:srgbClr>
              </a:solidFill>
              <a:latin typeface="Helvetica LT Std"/>
              <a:ea typeface="+mn-ea"/>
              <a:cs typeface="+mn-cs"/>
            </a:rPr>
            <a:t> </a:t>
          </a:r>
        </a:p>
      </dsp:txBody>
      <dsp:txXfrm>
        <a:off x="1571124" y="36087"/>
        <a:ext cx="571761" cy="571761"/>
      </dsp:txXfrm>
    </dsp:sp>
    <dsp:sp modelId="{5B9BCD5F-B41A-4B1B-B3A5-85A549788540}">
      <dsp:nvSpPr>
        <dsp:cNvPr id="0" name=""/>
        <dsp:cNvSpPr/>
      </dsp:nvSpPr>
      <dsp:spPr>
        <a:xfrm>
          <a:off x="563278" y="-61"/>
          <a:ext cx="1615756" cy="1615756"/>
        </a:xfrm>
        <a:prstGeom prst="circularArrow">
          <a:avLst>
            <a:gd name="adj1" fmla="val 6900"/>
            <a:gd name="adj2" fmla="val 465219"/>
            <a:gd name="adj3" fmla="val 549974"/>
            <a:gd name="adj4" fmla="val 20584807"/>
            <a:gd name="adj5" fmla="val 8050"/>
          </a:avLst>
        </a:prstGeom>
        <a:solidFill>
          <a:srgbClr val="03202E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E56B3D-AF73-453B-89F2-E02450682B46}">
      <dsp:nvSpPr>
        <dsp:cNvPr id="0" name=""/>
        <dsp:cNvSpPr/>
      </dsp:nvSpPr>
      <dsp:spPr>
        <a:xfrm>
          <a:off x="1571124" y="1007784"/>
          <a:ext cx="571761" cy="5717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>
              <a:solidFill>
                <a:srgbClr val="262626">
                  <a:hueOff val="0"/>
                  <a:satOff val="0"/>
                  <a:lumOff val="0"/>
                  <a:alphaOff val="0"/>
                </a:srgbClr>
              </a:solidFill>
              <a:latin typeface="Helvetica LT Std"/>
              <a:ea typeface="+mn-ea"/>
              <a:cs typeface="+mn-cs"/>
            </a:rPr>
            <a:t> </a:t>
          </a:r>
        </a:p>
      </dsp:txBody>
      <dsp:txXfrm>
        <a:off x="1571124" y="1007784"/>
        <a:ext cx="571761" cy="571761"/>
      </dsp:txXfrm>
    </dsp:sp>
    <dsp:sp modelId="{4AB1278B-2536-4C57-A621-1F3A6F3D7C0F}">
      <dsp:nvSpPr>
        <dsp:cNvPr id="0" name=""/>
        <dsp:cNvSpPr/>
      </dsp:nvSpPr>
      <dsp:spPr>
        <a:xfrm>
          <a:off x="563278" y="-61"/>
          <a:ext cx="1615756" cy="1615756"/>
        </a:xfrm>
        <a:prstGeom prst="circularArrow">
          <a:avLst>
            <a:gd name="adj1" fmla="val 6900"/>
            <a:gd name="adj2" fmla="val 465219"/>
            <a:gd name="adj3" fmla="val 5949974"/>
            <a:gd name="adj4" fmla="val 4384807"/>
            <a:gd name="adj5" fmla="val 8050"/>
          </a:avLst>
        </a:prstGeom>
        <a:solidFill>
          <a:srgbClr val="03202E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6BE81E-DA26-4833-9D28-66F645BC46A5}">
      <dsp:nvSpPr>
        <dsp:cNvPr id="0" name=""/>
        <dsp:cNvSpPr/>
      </dsp:nvSpPr>
      <dsp:spPr>
        <a:xfrm>
          <a:off x="599427" y="1007784"/>
          <a:ext cx="571761" cy="5717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>
              <a:solidFill>
                <a:srgbClr val="262626">
                  <a:hueOff val="0"/>
                  <a:satOff val="0"/>
                  <a:lumOff val="0"/>
                  <a:alphaOff val="0"/>
                </a:srgbClr>
              </a:solidFill>
              <a:latin typeface="Helvetica LT Std"/>
              <a:ea typeface="+mn-ea"/>
              <a:cs typeface="+mn-cs"/>
            </a:rPr>
            <a:t> </a:t>
          </a:r>
        </a:p>
      </dsp:txBody>
      <dsp:txXfrm>
        <a:off x="599427" y="1007784"/>
        <a:ext cx="571761" cy="571761"/>
      </dsp:txXfrm>
    </dsp:sp>
    <dsp:sp modelId="{C681DEDB-CC7C-4024-82E8-FF8FC2DCA2FF}">
      <dsp:nvSpPr>
        <dsp:cNvPr id="0" name=""/>
        <dsp:cNvSpPr/>
      </dsp:nvSpPr>
      <dsp:spPr>
        <a:xfrm>
          <a:off x="563278" y="-61"/>
          <a:ext cx="1615756" cy="1615756"/>
        </a:xfrm>
        <a:prstGeom prst="circularArrow">
          <a:avLst>
            <a:gd name="adj1" fmla="val 6900"/>
            <a:gd name="adj2" fmla="val 465219"/>
            <a:gd name="adj3" fmla="val 11349974"/>
            <a:gd name="adj4" fmla="val 9784807"/>
            <a:gd name="adj5" fmla="val 8050"/>
          </a:avLst>
        </a:prstGeom>
        <a:solidFill>
          <a:srgbClr val="03202E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799AFFD-A387-4E52-9361-8AC558D0E38F}">
      <dsp:nvSpPr>
        <dsp:cNvPr id="0" name=""/>
        <dsp:cNvSpPr/>
      </dsp:nvSpPr>
      <dsp:spPr>
        <a:xfrm>
          <a:off x="599427" y="36087"/>
          <a:ext cx="571761" cy="5717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>
              <a:solidFill>
                <a:srgbClr val="262626">
                  <a:hueOff val="0"/>
                  <a:satOff val="0"/>
                  <a:lumOff val="0"/>
                  <a:alphaOff val="0"/>
                </a:srgbClr>
              </a:solidFill>
              <a:latin typeface="Helvetica LT Std"/>
              <a:ea typeface="+mn-ea"/>
              <a:cs typeface="+mn-cs"/>
            </a:rPr>
            <a:t> </a:t>
          </a:r>
        </a:p>
      </dsp:txBody>
      <dsp:txXfrm>
        <a:off x="599427" y="36087"/>
        <a:ext cx="571761" cy="571761"/>
      </dsp:txXfrm>
    </dsp:sp>
    <dsp:sp modelId="{AD74A2E3-96D4-4264-88B8-A0D9DDADEA29}">
      <dsp:nvSpPr>
        <dsp:cNvPr id="0" name=""/>
        <dsp:cNvSpPr/>
      </dsp:nvSpPr>
      <dsp:spPr>
        <a:xfrm>
          <a:off x="563278" y="-61"/>
          <a:ext cx="1615756" cy="1615756"/>
        </a:xfrm>
        <a:prstGeom prst="circularArrow">
          <a:avLst>
            <a:gd name="adj1" fmla="val 6900"/>
            <a:gd name="adj2" fmla="val 465219"/>
            <a:gd name="adj3" fmla="val 16749974"/>
            <a:gd name="adj4" fmla="val 15184807"/>
            <a:gd name="adj5" fmla="val 8050"/>
          </a:avLst>
        </a:prstGeom>
        <a:solidFill>
          <a:srgbClr val="03202E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C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1E83BD-31BC-4D82-B7A5-BB26F309D5DC}" type="datetimeFigureOut">
              <a:rPr lang="es-EC" smtClean="0"/>
              <a:t>07/10/2021</a:t>
            </a:fld>
            <a:endParaRPr lang="es-EC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C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C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C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1E19D2-5C93-43DC-BBC0-9517CE5448B7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5523436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Marcador de imagen de diapositiva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627" name="Marcador de notas 2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s-EC" altLang="es-EC"/>
              <a:t>PORTADA 1: SOLO AGREGAR EL TÍTULO DE LA PRESENTACIÓN</a:t>
            </a:r>
          </a:p>
        </p:txBody>
      </p:sp>
      <p:sp>
        <p:nvSpPr>
          <p:cNvPr id="26628" name="Marcador de número de diapositiva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84927" indent="-30189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207580" indent="-241516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90611" indent="-241516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173643" indent="-241516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656675" indent="-241516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139707" indent="-241516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622739" indent="-241516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4105770" indent="-241516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E8A13B34-411A-4492-A701-5BAAB5AC37ED}" type="slidenum">
              <a:rPr lang="es-EC" altLang="es-EC">
                <a:latin typeface="Calibri" panose="020F0502020204030204" pitchFamily="34" charset="0"/>
              </a:rPr>
              <a:pPr/>
              <a:t>1</a:t>
            </a:fld>
            <a:endParaRPr lang="es-EC" altLang="es-EC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40819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C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21FFFB6-B8F7-4E08-B2B5-0F06483C2305}" type="slidenum">
              <a:rPr lang="es-EC" smtClean="0">
                <a:solidFill>
                  <a:prstClr val="black"/>
                </a:solidFill>
              </a:rPr>
              <a:pPr>
                <a:defRPr/>
              </a:pPr>
              <a:t>11</a:t>
            </a:fld>
            <a:endParaRPr lang="es-EC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68873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EC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EC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B881C-0B0B-4B77-902A-719EC80832A0}" type="datetimeFigureOut">
              <a:rPr lang="es-EC" smtClean="0"/>
              <a:t>07/10/2021</a:t>
            </a:fld>
            <a:endParaRPr lang="es-EC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DB5EB-07FB-46AE-A803-47BF45CE20F3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9435491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EC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C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B881C-0B0B-4B77-902A-719EC80832A0}" type="datetimeFigureOut">
              <a:rPr lang="es-EC" smtClean="0"/>
              <a:t>07/10/2021</a:t>
            </a:fld>
            <a:endParaRPr lang="es-EC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DB5EB-07FB-46AE-A803-47BF45CE20F3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33492661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EC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C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B881C-0B0B-4B77-902A-719EC80832A0}" type="datetimeFigureOut">
              <a:rPr lang="es-EC" smtClean="0"/>
              <a:t>07/10/2021</a:t>
            </a:fld>
            <a:endParaRPr lang="es-EC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DB5EB-07FB-46AE-A803-47BF45CE20F3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18156804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87238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Imagen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4450" y="439738"/>
            <a:ext cx="68103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396044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87238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Imagen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4450" y="439738"/>
            <a:ext cx="68103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324808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63425" cy="6856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ángulo 2"/>
          <p:cNvSpPr/>
          <p:nvPr/>
        </p:nvSpPr>
        <p:spPr>
          <a:xfrm>
            <a:off x="6780213" y="0"/>
            <a:ext cx="5446712" cy="6856413"/>
          </a:xfrm>
          <a:prstGeom prst="rect">
            <a:avLst/>
          </a:prstGeom>
          <a:solidFill>
            <a:srgbClr val="212D5A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Clr>
                <a:srgbClr val="000000"/>
              </a:buClr>
              <a:buFont typeface="Arial"/>
              <a:buNone/>
              <a:defRPr/>
            </a:pPr>
            <a:endParaRPr lang="es-EC" sz="1400" kern="0" dirty="0">
              <a:solidFill>
                <a:srgbClr val="FFFFFF"/>
              </a:solidFill>
              <a:sym typeface="Arial"/>
            </a:endParaRPr>
          </a:p>
        </p:txBody>
      </p:sp>
      <p:pic>
        <p:nvPicPr>
          <p:cNvPr id="4" name="Imagen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3225" y="0"/>
            <a:ext cx="54737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CuadroTexto 8"/>
          <p:cNvSpPr txBox="1">
            <a:spLocks noChangeArrowheads="1"/>
          </p:cNvSpPr>
          <p:nvPr/>
        </p:nvSpPr>
        <p:spPr bwMode="auto">
          <a:xfrm>
            <a:off x="7167563" y="384175"/>
            <a:ext cx="4360862" cy="522288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None/>
              <a:defRPr/>
            </a:pPr>
            <a:r>
              <a:rPr lang="es-EC" altLang="es-EC" sz="1400">
                <a:solidFill>
                  <a:srgbClr val="FFFFFF"/>
                </a:solidFill>
                <a:latin typeface="Gotham Medium" panose="02000604030000020004" pitchFamily="50" charset="0"/>
                <a:cs typeface="Arial" panose="020B0604020202020204" pitchFamily="34" charset="0"/>
                <a:sym typeface="Arial" panose="020B0604020202020204" pitchFamily="34" charset="0"/>
              </a:rPr>
              <a:t>Ministerio de Telecomunicaciones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None/>
              <a:defRPr/>
            </a:pPr>
            <a:r>
              <a:rPr lang="es-MX" altLang="es-EC" sz="1400">
                <a:solidFill>
                  <a:srgbClr val="FFFFFF"/>
                </a:solidFill>
                <a:latin typeface="Gotham Medium" panose="02000604030000020004" pitchFamily="50" charset="0"/>
                <a:cs typeface="Arial" panose="020B0604020202020204" pitchFamily="34" charset="0"/>
                <a:sym typeface="Arial" panose="020B0604020202020204" pitchFamily="34" charset="0"/>
              </a:rPr>
              <a:t>y de la Sociedad de la Información</a:t>
            </a:r>
            <a:endParaRPr lang="es-EC" altLang="es-EC" sz="1400">
              <a:solidFill>
                <a:srgbClr val="FFFFFF"/>
              </a:solidFill>
              <a:latin typeface="Gotham Medium" panose="02000604030000020004" pitchFamily="50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5892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0" y="1588"/>
            <a:ext cx="12179300" cy="685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Imagen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3800" y="6184900"/>
            <a:ext cx="6784975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295668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3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80888" cy="685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Imagen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050" y="6254750"/>
            <a:ext cx="6786563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800816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6_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7458075" y="1901825"/>
            <a:ext cx="3863975" cy="3895725"/>
            <a:chOff x="7496004" y="1920263"/>
            <a:chExt cx="3864628" cy="3896248"/>
          </a:xfrm>
        </p:grpSpPr>
        <p:sp>
          <p:nvSpPr>
            <p:cNvPr id="3" name="Isosceles Triangle 20"/>
            <p:cNvSpPr>
              <a:spLocks noChangeAspect="1"/>
            </p:cNvSpPr>
            <p:nvPr/>
          </p:nvSpPr>
          <p:spPr>
            <a:xfrm rot="8201235">
              <a:off x="10839844" y="4414561"/>
              <a:ext cx="427110" cy="471550"/>
            </a:xfrm>
            <a:custGeom>
              <a:avLst/>
              <a:gdLst/>
              <a:ahLst/>
              <a:cxnLst/>
              <a:rect l="l" t="t" r="r" b="b"/>
              <a:pathLst>
                <a:path w="4285801" h="4725490">
                  <a:moveTo>
                    <a:pt x="1428251" y="4622752"/>
                  </a:moveTo>
                  <a:cubicBezTo>
                    <a:pt x="1313180" y="4505074"/>
                    <a:pt x="1240588" y="4345285"/>
                    <a:pt x="1235771" y="4167715"/>
                  </a:cubicBezTo>
                  <a:cubicBezTo>
                    <a:pt x="1227835" y="3875156"/>
                    <a:pt x="1406218" y="3620819"/>
                    <a:pt x="1664050" y="3520754"/>
                  </a:cubicBezTo>
                  <a:lnTo>
                    <a:pt x="1635892" y="2482688"/>
                  </a:lnTo>
                  <a:lnTo>
                    <a:pt x="1044642" y="2469039"/>
                  </a:lnTo>
                  <a:lnTo>
                    <a:pt x="1044642" y="2667331"/>
                  </a:lnTo>
                  <a:cubicBezTo>
                    <a:pt x="1044642" y="2727000"/>
                    <a:pt x="996271" y="2775371"/>
                    <a:pt x="936601" y="2775372"/>
                  </a:cubicBezTo>
                  <a:lnTo>
                    <a:pt x="657382" y="2775371"/>
                  </a:lnTo>
                  <a:cubicBezTo>
                    <a:pt x="637755" y="2823613"/>
                    <a:pt x="630101" y="2874237"/>
                    <a:pt x="622448" y="2945800"/>
                  </a:cubicBezTo>
                  <a:lnTo>
                    <a:pt x="252030" y="2945800"/>
                  </a:lnTo>
                  <a:cubicBezTo>
                    <a:pt x="256275" y="2883407"/>
                    <a:pt x="252593" y="2828938"/>
                    <a:pt x="235967" y="2775370"/>
                  </a:cubicBezTo>
                  <a:lnTo>
                    <a:pt x="7267" y="2775370"/>
                  </a:lnTo>
                  <a:cubicBezTo>
                    <a:pt x="1003" y="2679903"/>
                    <a:pt x="-1109" y="2594661"/>
                    <a:pt x="535" y="2514852"/>
                  </a:cubicBezTo>
                  <a:cubicBezTo>
                    <a:pt x="5466" y="2275424"/>
                    <a:pt x="44187" y="2084887"/>
                    <a:pt x="105917" y="1813823"/>
                  </a:cubicBezTo>
                  <a:cubicBezTo>
                    <a:pt x="258635" y="1288584"/>
                    <a:pt x="488046" y="911620"/>
                    <a:pt x="870837" y="570445"/>
                  </a:cubicBezTo>
                  <a:cubicBezTo>
                    <a:pt x="674179" y="1284154"/>
                    <a:pt x="622718" y="1497188"/>
                    <a:pt x="741752" y="1669956"/>
                  </a:cubicBezTo>
                  <a:cubicBezTo>
                    <a:pt x="882751" y="1699943"/>
                    <a:pt x="788174" y="1674807"/>
                    <a:pt x="936601" y="1710419"/>
                  </a:cubicBezTo>
                  <a:cubicBezTo>
                    <a:pt x="1001384" y="1730870"/>
                    <a:pt x="1044642" y="1758791"/>
                    <a:pt x="1044642" y="1818460"/>
                  </a:cubicBezTo>
                  <a:lnTo>
                    <a:pt x="1044642" y="1970448"/>
                  </a:lnTo>
                  <a:lnTo>
                    <a:pt x="1621635" y="1957128"/>
                  </a:lnTo>
                  <a:lnTo>
                    <a:pt x="1601569" y="1217379"/>
                  </a:lnTo>
                  <a:cubicBezTo>
                    <a:pt x="1338692" y="1131438"/>
                    <a:pt x="1146783" y="887145"/>
                    <a:pt x="1138847" y="594588"/>
                  </a:cubicBezTo>
                  <a:cubicBezTo>
                    <a:pt x="1132425" y="357828"/>
                    <a:pt x="1248029" y="146099"/>
                    <a:pt x="1428910" y="20243"/>
                  </a:cubicBezTo>
                  <a:lnTo>
                    <a:pt x="1447318" y="698863"/>
                  </a:lnTo>
                  <a:lnTo>
                    <a:pt x="2193594" y="678620"/>
                  </a:lnTo>
                  <a:lnTo>
                    <a:pt x="2175185" y="0"/>
                  </a:lnTo>
                  <a:cubicBezTo>
                    <a:pt x="2362624" y="115865"/>
                    <a:pt x="2489536" y="321015"/>
                    <a:pt x="2495958" y="557775"/>
                  </a:cubicBezTo>
                  <a:cubicBezTo>
                    <a:pt x="2503894" y="850332"/>
                    <a:pt x="2325511" y="1104670"/>
                    <a:pt x="2067679" y="1204735"/>
                  </a:cubicBezTo>
                  <a:lnTo>
                    <a:pt x="2087796" y="1946367"/>
                  </a:lnTo>
                  <a:lnTo>
                    <a:pt x="4285801" y="1895627"/>
                  </a:lnTo>
                  <a:lnTo>
                    <a:pt x="4285801" y="2543859"/>
                  </a:lnTo>
                  <a:lnTo>
                    <a:pt x="2102637" y="2493462"/>
                  </a:lnTo>
                  <a:lnTo>
                    <a:pt x="2130160" y="3508110"/>
                  </a:lnTo>
                  <a:cubicBezTo>
                    <a:pt x="2393037" y="3594051"/>
                    <a:pt x="2584946" y="3838344"/>
                    <a:pt x="2592882" y="4130902"/>
                  </a:cubicBezTo>
                  <a:cubicBezTo>
                    <a:pt x="2599304" y="4367662"/>
                    <a:pt x="2483700" y="4579391"/>
                    <a:pt x="2302820" y="4705247"/>
                  </a:cubicBezTo>
                  <a:lnTo>
                    <a:pt x="2284411" y="4026626"/>
                  </a:lnTo>
                  <a:lnTo>
                    <a:pt x="1538135" y="4046869"/>
                  </a:lnTo>
                  <a:lnTo>
                    <a:pt x="1556544" y="4725490"/>
                  </a:lnTo>
                  <a:cubicBezTo>
                    <a:pt x="1509684" y="4696524"/>
                    <a:pt x="1466607" y="4661977"/>
                    <a:pt x="1428251" y="4622752"/>
                  </a:cubicBezTo>
                  <a:close/>
                  <a:moveTo>
                    <a:pt x="44807" y="3562389"/>
                  </a:moveTo>
                  <a:cubicBezTo>
                    <a:pt x="25255" y="3542837"/>
                    <a:pt x="13162" y="3515827"/>
                    <a:pt x="13162" y="3485992"/>
                  </a:cubicBezTo>
                  <a:lnTo>
                    <a:pt x="13162" y="3053842"/>
                  </a:lnTo>
                  <a:cubicBezTo>
                    <a:pt x="13162" y="2994173"/>
                    <a:pt x="61534" y="2945801"/>
                    <a:pt x="121203" y="2945801"/>
                  </a:cubicBezTo>
                  <a:lnTo>
                    <a:pt x="757287" y="2945801"/>
                  </a:lnTo>
                  <a:cubicBezTo>
                    <a:pt x="816956" y="2945801"/>
                    <a:pt x="865328" y="2994173"/>
                    <a:pt x="865328" y="3053842"/>
                  </a:cubicBezTo>
                  <a:lnTo>
                    <a:pt x="865328" y="3485992"/>
                  </a:lnTo>
                  <a:cubicBezTo>
                    <a:pt x="865328" y="3545662"/>
                    <a:pt x="816956" y="3594033"/>
                    <a:pt x="757287" y="3594033"/>
                  </a:cubicBezTo>
                  <a:lnTo>
                    <a:pt x="121203" y="3594033"/>
                  </a:lnTo>
                  <a:cubicBezTo>
                    <a:pt x="91368" y="3594033"/>
                    <a:pt x="64358" y="3581940"/>
                    <a:pt x="44807" y="3562389"/>
                  </a:cubicBezTo>
                  <a:close/>
                </a:path>
              </a:pathLst>
            </a:custGeom>
            <a:solidFill>
              <a:srgbClr val="1C82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ko-KR" altLang="en-US" sz="2701" kern="0">
                <a:solidFill>
                  <a:prstClr val="white"/>
                </a:solidFill>
              </a:endParaRPr>
            </a:p>
          </p:txBody>
        </p:sp>
        <p:sp>
          <p:nvSpPr>
            <p:cNvPr id="4" name="Oval 21"/>
            <p:cNvSpPr>
              <a:spLocks noChangeAspect="1"/>
            </p:cNvSpPr>
            <p:nvPr/>
          </p:nvSpPr>
          <p:spPr>
            <a:xfrm rot="20700000">
              <a:off x="7608736" y="2961803"/>
              <a:ext cx="392178" cy="319131"/>
            </a:xfrm>
            <a:custGeom>
              <a:avLst/>
              <a:gdLst/>
              <a:ahLst/>
              <a:cxnLst/>
              <a:rect l="l" t="t" r="r" b="b"/>
              <a:pathLst>
                <a:path w="4088377" h="3321003">
                  <a:moveTo>
                    <a:pt x="1365628" y="1622218"/>
                  </a:moveTo>
                  <a:cubicBezTo>
                    <a:pt x="1121373" y="1556771"/>
                    <a:pt x="870309" y="1701722"/>
                    <a:pt x="804861" y="1945977"/>
                  </a:cubicBezTo>
                  <a:cubicBezTo>
                    <a:pt x="739413" y="2190232"/>
                    <a:pt x="884365" y="2441296"/>
                    <a:pt x="1128620" y="2506744"/>
                  </a:cubicBezTo>
                  <a:cubicBezTo>
                    <a:pt x="1372875" y="2572191"/>
                    <a:pt x="1623939" y="2427240"/>
                    <a:pt x="1689387" y="2182985"/>
                  </a:cubicBezTo>
                  <a:cubicBezTo>
                    <a:pt x="1754835" y="1938730"/>
                    <a:pt x="1609883" y="1687666"/>
                    <a:pt x="1365628" y="1622218"/>
                  </a:cubicBezTo>
                  <a:close/>
                  <a:moveTo>
                    <a:pt x="1447099" y="1318163"/>
                  </a:moveTo>
                  <a:cubicBezTo>
                    <a:pt x="1859279" y="1428606"/>
                    <a:pt x="2103885" y="1852277"/>
                    <a:pt x="1993442" y="2264456"/>
                  </a:cubicBezTo>
                  <a:cubicBezTo>
                    <a:pt x="1882999" y="2676636"/>
                    <a:pt x="1459328" y="2921242"/>
                    <a:pt x="1047149" y="2810799"/>
                  </a:cubicBezTo>
                  <a:cubicBezTo>
                    <a:pt x="634969" y="2700356"/>
                    <a:pt x="390363" y="2276685"/>
                    <a:pt x="500806" y="1864505"/>
                  </a:cubicBezTo>
                  <a:cubicBezTo>
                    <a:pt x="611249" y="1452326"/>
                    <a:pt x="1034920" y="1207720"/>
                    <a:pt x="1447099" y="1318163"/>
                  </a:cubicBezTo>
                  <a:close/>
                  <a:moveTo>
                    <a:pt x="1476725" y="1207597"/>
                  </a:moveTo>
                  <a:cubicBezTo>
                    <a:pt x="1003481" y="1080792"/>
                    <a:pt x="517045" y="1361635"/>
                    <a:pt x="390240" y="1834879"/>
                  </a:cubicBezTo>
                  <a:cubicBezTo>
                    <a:pt x="263435" y="2308124"/>
                    <a:pt x="544279" y="2794559"/>
                    <a:pt x="1017523" y="2921365"/>
                  </a:cubicBezTo>
                  <a:cubicBezTo>
                    <a:pt x="1490767" y="3048170"/>
                    <a:pt x="1977202" y="2767326"/>
                    <a:pt x="2104008" y="2294082"/>
                  </a:cubicBezTo>
                  <a:cubicBezTo>
                    <a:pt x="2230813" y="1820838"/>
                    <a:pt x="1949969" y="1334403"/>
                    <a:pt x="1476725" y="1207597"/>
                  </a:cubicBezTo>
                  <a:close/>
                  <a:moveTo>
                    <a:pt x="3290290" y="1590224"/>
                  </a:moveTo>
                  <a:cubicBezTo>
                    <a:pt x="3269727" y="1586016"/>
                    <a:pt x="3248437" y="1583806"/>
                    <a:pt x="3226630" y="1583806"/>
                  </a:cubicBezTo>
                  <a:cubicBezTo>
                    <a:pt x="3052179" y="1583806"/>
                    <a:pt x="2910758" y="1725227"/>
                    <a:pt x="2910758" y="1899678"/>
                  </a:cubicBezTo>
                  <a:cubicBezTo>
                    <a:pt x="2910758" y="2074130"/>
                    <a:pt x="3052179" y="2215551"/>
                    <a:pt x="3226630" y="2215550"/>
                  </a:cubicBezTo>
                  <a:cubicBezTo>
                    <a:pt x="3401082" y="2215551"/>
                    <a:pt x="3542503" y="2074130"/>
                    <a:pt x="3542502" y="1899678"/>
                  </a:cubicBezTo>
                  <a:cubicBezTo>
                    <a:pt x="3542503" y="1747033"/>
                    <a:pt x="3434228" y="1619677"/>
                    <a:pt x="3290290" y="1590224"/>
                  </a:cubicBezTo>
                  <a:close/>
                  <a:moveTo>
                    <a:pt x="3334055" y="1377473"/>
                  </a:moveTo>
                  <a:cubicBezTo>
                    <a:pt x="3576950" y="1427177"/>
                    <a:pt x="3759665" y="1642090"/>
                    <a:pt x="3759665" y="1899678"/>
                  </a:cubicBezTo>
                  <a:cubicBezTo>
                    <a:pt x="3759665" y="2194064"/>
                    <a:pt x="3521017" y="2432713"/>
                    <a:pt x="3226630" y="2432713"/>
                  </a:cubicBezTo>
                  <a:cubicBezTo>
                    <a:pt x="2932244" y="2432712"/>
                    <a:pt x="2693596" y="2194065"/>
                    <a:pt x="2693596" y="1899678"/>
                  </a:cubicBezTo>
                  <a:cubicBezTo>
                    <a:pt x="2693596" y="1605292"/>
                    <a:pt x="2932244" y="1366644"/>
                    <a:pt x="3226630" y="1366644"/>
                  </a:cubicBezTo>
                  <a:cubicBezTo>
                    <a:pt x="3263429" y="1366644"/>
                    <a:pt x="3299356" y="1370373"/>
                    <a:pt x="3334055" y="1377473"/>
                  </a:cubicBezTo>
                  <a:close/>
                  <a:moveTo>
                    <a:pt x="1391137" y="789478"/>
                  </a:moveTo>
                  <a:lnTo>
                    <a:pt x="1759910" y="888290"/>
                  </a:lnTo>
                  <a:lnTo>
                    <a:pt x="1754625" y="1202375"/>
                  </a:lnTo>
                  <a:lnTo>
                    <a:pt x="1744979" y="1199790"/>
                  </a:lnTo>
                  <a:cubicBezTo>
                    <a:pt x="1823578" y="1244024"/>
                    <a:pt x="1894617" y="1298265"/>
                    <a:pt x="1954704" y="1362586"/>
                  </a:cubicBezTo>
                  <a:lnTo>
                    <a:pt x="2234317" y="1293059"/>
                  </a:lnTo>
                  <a:lnTo>
                    <a:pt x="2413554" y="1630152"/>
                  </a:lnTo>
                  <a:lnTo>
                    <a:pt x="2214321" y="1809770"/>
                  </a:lnTo>
                  <a:cubicBezTo>
                    <a:pt x="2239296" y="1900740"/>
                    <a:pt x="2251067" y="1995997"/>
                    <a:pt x="2246841" y="2092825"/>
                  </a:cubicBezTo>
                  <a:lnTo>
                    <a:pt x="2495698" y="2230974"/>
                  </a:lnTo>
                  <a:lnTo>
                    <a:pt x="2396885" y="2599747"/>
                  </a:lnTo>
                  <a:lnTo>
                    <a:pt x="2094912" y="2594668"/>
                  </a:lnTo>
                  <a:cubicBezTo>
                    <a:pt x="2056732" y="2658461"/>
                    <a:pt x="2010475" y="2715996"/>
                    <a:pt x="1958644" y="2767359"/>
                  </a:cubicBezTo>
                  <a:lnTo>
                    <a:pt x="2057814" y="3026193"/>
                  </a:lnTo>
                  <a:lnTo>
                    <a:pt x="1745078" y="3245174"/>
                  </a:lnTo>
                  <a:lnTo>
                    <a:pt x="1507869" y="3039237"/>
                  </a:lnTo>
                  <a:lnTo>
                    <a:pt x="1536736" y="3019025"/>
                  </a:lnTo>
                  <a:cubicBezTo>
                    <a:pt x="1445878" y="3048429"/>
                    <a:pt x="1349798" y="3062567"/>
                    <a:pt x="1251837" y="3062021"/>
                  </a:cubicBezTo>
                  <a:lnTo>
                    <a:pt x="1108065" y="3321003"/>
                  </a:lnTo>
                  <a:lnTo>
                    <a:pt x="739291" y="3222191"/>
                  </a:lnTo>
                  <a:lnTo>
                    <a:pt x="744274" y="2926021"/>
                  </a:lnTo>
                  <a:cubicBezTo>
                    <a:pt x="666128" y="2881484"/>
                    <a:pt x="595548" y="2827017"/>
                    <a:pt x="535891" y="2762576"/>
                  </a:cubicBezTo>
                  <a:lnTo>
                    <a:pt x="540671" y="2772825"/>
                  </a:lnTo>
                  <a:lnTo>
                    <a:pt x="232276" y="2832568"/>
                  </a:lnTo>
                  <a:lnTo>
                    <a:pt x="70927" y="2486556"/>
                  </a:lnTo>
                  <a:lnTo>
                    <a:pt x="279495" y="2317444"/>
                  </a:lnTo>
                  <a:cubicBezTo>
                    <a:pt x="257233" y="2235849"/>
                    <a:pt x="245603" y="2150814"/>
                    <a:pt x="245586" y="2064274"/>
                  </a:cubicBezTo>
                  <a:lnTo>
                    <a:pt x="0" y="1927940"/>
                  </a:lnTo>
                  <a:lnTo>
                    <a:pt x="98812" y="1559167"/>
                  </a:lnTo>
                  <a:lnTo>
                    <a:pt x="380240" y="1563901"/>
                  </a:lnTo>
                  <a:cubicBezTo>
                    <a:pt x="418421" y="1496524"/>
                    <a:pt x="464524" y="1435092"/>
                    <a:pt x="516679" y="1380105"/>
                  </a:cubicBezTo>
                  <a:lnTo>
                    <a:pt x="422419" y="1089378"/>
                  </a:lnTo>
                  <a:lnTo>
                    <a:pt x="746189" y="887063"/>
                  </a:lnTo>
                  <a:lnTo>
                    <a:pt x="972292" y="1105134"/>
                  </a:lnTo>
                  <a:lnTo>
                    <a:pt x="970019" y="1106554"/>
                  </a:lnTo>
                  <a:cubicBezTo>
                    <a:pt x="1058903" y="1078586"/>
                    <a:pt x="1152743" y="1065659"/>
                    <a:pt x="1248316" y="1066709"/>
                  </a:cubicBezTo>
                  <a:lnTo>
                    <a:pt x="1238669" y="1064125"/>
                  </a:lnTo>
                  <a:close/>
                  <a:moveTo>
                    <a:pt x="3349970" y="1300109"/>
                  </a:moveTo>
                  <a:cubicBezTo>
                    <a:pt x="3310130" y="1291957"/>
                    <a:pt x="3268880" y="1287676"/>
                    <a:pt x="3226630" y="1287676"/>
                  </a:cubicBezTo>
                  <a:cubicBezTo>
                    <a:pt x="2888631" y="1287676"/>
                    <a:pt x="2614628" y="1561679"/>
                    <a:pt x="2614628" y="1899678"/>
                  </a:cubicBezTo>
                  <a:cubicBezTo>
                    <a:pt x="2614628" y="2237678"/>
                    <a:pt x="2888630" y="2511680"/>
                    <a:pt x="3226630" y="2511681"/>
                  </a:cubicBezTo>
                  <a:cubicBezTo>
                    <a:pt x="3564630" y="2511681"/>
                    <a:pt x="3838633" y="2237678"/>
                    <a:pt x="3838633" y="1899678"/>
                  </a:cubicBezTo>
                  <a:cubicBezTo>
                    <a:pt x="3838632" y="1603928"/>
                    <a:pt x="3628849" y="1357176"/>
                    <a:pt x="3349970" y="1300109"/>
                  </a:cubicBezTo>
                  <a:close/>
                  <a:moveTo>
                    <a:pt x="3358324" y="1024334"/>
                  </a:moveTo>
                  <a:lnTo>
                    <a:pt x="3410883" y="1234575"/>
                  </a:lnTo>
                  <a:lnTo>
                    <a:pt x="3403994" y="1234575"/>
                  </a:lnTo>
                  <a:cubicBezTo>
                    <a:pt x="3464268" y="1250018"/>
                    <a:pt x="3521292" y="1273478"/>
                    <a:pt x="3572818" y="1305612"/>
                  </a:cubicBezTo>
                  <a:lnTo>
                    <a:pt x="3746730" y="1209354"/>
                  </a:lnTo>
                  <a:lnTo>
                    <a:pt x="3926358" y="1401981"/>
                  </a:lnTo>
                  <a:lnTo>
                    <a:pt x="3825667" y="1557247"/>
                  </a:lnTo>
                  <a:cubicBezTo>
                    <a:pt x="3858552" y="1613408"/>
                    <a:pt x="3883404" y="1674784"/>
                    <a:pt x="3897877" y="1740062"/>
                  </a:cubicBezTo>
                  <a:lnTo>
                    <a:pt x="4088377" y="1787686"/>
                  </a:lnTo>
                  <a:lnTo>
                    <a:pt x="4088377" y="2051071"/>
                  </a:lnTo>
                  <a:lnTo>
                    <a:pt x="3886243" y="2101605"/>
                  </a:lnTo>
                  <a:cubicBezTo>
                    <a:pt x="3872191" y="2150933"/>
                    <a:pt x="3851639" y="2197531"/>
                    <a:pt x="3826272" y="2241013"/>
                  </a:cubicBezTo>
                  <a:lnTo>
                    <a:pt x="3938572" y="2395786"/>
                  </a:lnTo>
                  <a:lnTo>
                    <a:pt x="3769272" y="2597551"/>
                  </a:lnTo>
                  <a:lnTo>
                    <a:pt x="3574432" y="2502674"/>
                  </a:lnTo>
                  <a:lnTo>
                    <a:pt x="3590059" y="2484050"/>
                  </a:lnTo>
                  <a:cubicBezTo>
                    <a:pt x="3534764" y="2519868"/>
                    <a:pt x="3473263" y="2546445"/>
                    <a:pt x="3407886" y="2563572"/>
                  </a:cubicBezTo>
                  <a:lnTo>
                    <a:pt x="3358323" y="2761823"/>
                  </a:lnTo>
                  <a:lnTo>
                    <a:pt x="3094938" y="2761823"/>
                  </a:lnTo>
                  <a:lnTo>
                    <a:pt x="3045375" y="2563574"/>
                  </a:lnTo>
                  <a:cubicBezTo>
                    <a:pt x="2985349" y="2547848"/>
                    <a:pt x="2928591" y="2524155"/>
                    <a:pt x="2877330" y="2491865"/>
                  </a:cubicBezTo>
                  <a:lnTo>
                    <a:pt x="2882346" y="2497841"/>
                  </a:lnTo>
                  <a:lnTo>
                    <a:pt x="2687507" y="2592718"/>
                  </a:lnTo>
                  <a:lnTo>
                    <a:pt x="2518206" y="2390954"/>
                  </a:lnTo>
                  <a:lnTo>
                    <a:pt x="2626994" y="2241021"/>
                  </a:lnTo>
                  <a:cubicBezTo>
                    <a:pt x="2597591" y="2190623"/>
                    <a:pt x="2574657" y="2136035"/>
                    <a:pt x="2559194" y="2078370"/>
                  </a:cubicBezTo>
                  <a:lnTo>
                    <a:pt x="2371198" y="2031371"/>
                  </a:lnTo>
                  <a:lnTo>
                    <a:pt x="2371198" y="1767986"/>
                  </a:lnTo>
                  <a:lnTo>
                    <a:pt x="2559579" y="1720890"/>
                  </a:lnTo>
                  <a:cubicBezTo>
                    <a:pt x="2572992" y="1669175"/>
                    <a:pt x="2592745" y="1620006"/>
                    <a:pt x="2617681" y="1574051"/>
                  </a:cubicBezTo>
                  <a:lnTo>
                    <a:pt x="2502958" y="1397149"/>
                  </a:lnTo>
                  <a:lnTo>
                    <a:pt x="2682587" y="1204520"/>
                  </a:lnTo>
                  <a:lnTo>
                    <a:pt x="2872193" y="1309466"/>
                  </a:lnTo>
                  <a:lnTo>
                    <a:pt x="2870932" y="1310818"/>
                  </a:lnTo>
                  <a:cubicBezTo>
                    <a:pt x="2925169" y="1276310"/>
                    <a:pt x="2985393" y="1250941"/>
                    <a:pt x="3049268" y="1234575"/>
                  </a:cubicBezTo>
                  <a:lnTo>
                    <a:pt x="3042378" y="1234576"/>
                  </a:lnTo>
                  <a:lnTo>
                    <a:pt x="3094939" y="1024334"/>
                  </a:lnTo>
                  <a:close/>
                  <a:moveTo>
                    <a:pt x="2786480" y="402820"/>
                  </a:moveTo>
                  <a:cubicBezTo>
                    <a:pt x="2745900" y="389943"/>
                    <a:pt x="2701172" y="388627"/>
                    <a:pt x="2657264" y="401580"/>
                  </a:cubicBezTo>
                  <a:cubicBezTo>
                    <a:pt x="2540176" y="436121"/>
                    <a:pt x="2473258" y="559041"/>
                    <a:pt x="2507800" y="676128"/>
                  </a:cubicBezTo>
                  <a:cubicBezTo>
                    <a:pt x="2542340" y="793216"/>
                    <a:pt x="2665260" y="860133"/>
                    <a:pt x="2782348" y="825592"/>
                  </a:cubicBezTo>
                  <a:cubicBezTo>
                    <a:pt x="2899435" y="791051"/>
                    <a:pt x="2966353" y="668132"/>
                    <a:pt x="2931812" y="551045"/>
                  </a:cubicBezTo>
                  <a:cubicBezTo>
                    <a:pt x="2910223" y="477864"/>
                    <a:pt x="2854113" y="424282"/>
                    <a:pt x="2786480" y="402820"/>
                  </a:cubicBezTo>
                  <a:close/>
                  <a:moveTo>
                    <a:pt x="2932202" y="47278"/>
                  </a:moveTo>
                  <a:lnTo>
                    <a:pt x="3090904" y="140999"/>
                  </a:lnTo>
                  <a:lnTo>
                    <a:pt x="3054065" y="265147"/>
                  </a:lnTo>
                  <a:cubicBezTo>
                    <a:pt x="3087256" y="296329"/>
                    <a:pt x="3116089" y="332603"/>
                    <a:pt x="3138727" y="373550"/>
                  </a:cubicBezTo>
                  <a:lnTo>
                    <a:pt x="3276016" y="367796"/>
                  </a:lnTo>
                  <a:lnTo>
                    <a:pt x="3328165" y="544574"/>
                  </a:lnTo>
                  <a:lnTo>
                    <a:pt x="3202503" y="618514"/>
                  </a:lnTo>
                  <a:cubicBezTo>
                    <a:pt x="3202838" y="654403"/>
                    <a:pt x="3198271" y="689748"/>
                    <a:pt x="3189855" y="723955"/>
                  </a:cubicBezTo>
                  <a:lnTo>
                    <a:pt x="3295873" y="805599"/>
                  </a:lnTo>
                  <a:lnTo>
                    <a:pt x="3222192" y="974540"/>
                  </a:lnTo>
                  <a:lnTo>
                    <a:pt x="3072634" y="949439"/>
                  </a:lnTo>
                  <a:lnTo>
                    <a:pt x="3079435" y="933845"/>
                  </a:lnTo>
                  <a:cubicBezTo>
                    <a:pt x="3049413" y="968833"/>
                    <a:pt x="3013398" y="998848"/>
                    <a:pt x="2972910" y="1023288"/>
                  </a:cubicBezTo>
                  <a:lnTo>
                    <a:pt x="2978897" y="1166163"/>
                  </a:lnTo>
                  <a:lnTo>
                    <a:pt x="2802119" y="1218312"/>
                  </a:lnTo>
                  <a:lnTo>
                    <a:pt x="2729602" y="1095065"/>
                  </a:lnTo>
                  <a:cubicBezTo>
                    <a:pt x="2686199" y="1096396"/>
                    <a:pt x="2643414" y="1091732"/>
                    <a:pt x="2602615" y="1080209"/>
                  </a:cubicBezTo>
                  <a:lnTo>
                    <a:pt x="2607165" y="1083226"/>
                  </a:lnTo>
                  <a:lnTo>
                    <a:pt x="2495179" y="1185484"/>
                  </a:lnTo>
                  <a:lnTo>
                    <a:pt x="2341599" y="1083585"/>
                  </a:lnTo>
                  <a:lnTo>
                    <a:pt x="2384929" y="961414"/>
                  </a:lnTo>
                  <a:cubicBezTo>
                    <a:pt x="2355215" y="933409"/>
                    <a:pt x="2329015" y="901312"/>
                    <a:pt x="2307218" y="865670"/>
                  </a:cubicBezTo>
                  <a:lnTo>
                    <a:pt x="2171734" y="871348"/>
                  </a:lnTo>
                  <a:lnTo>
                    <a:pt x="2119584" y="694571"/>
                  </a:lnTo>
                  <a:lnTo>
                    <a:pt x="2236697" y="625662"/>
                  </a:lnTo>
                  <a:cubicBezTo>
                    <a:pt x="2235459" y="588297"/>
                    <a:pt x="2238982" y="551385"/>
                    <a:pt x="2246620" y="515603"/>
                  </a:cubicBezTo>
                  <a:lnTo>
                    <a:pt x="2134594" y="419585"/>
                  </a:lnTo>
                  <a:lnTo>
                    <a:pt x="2217016" y="254732"/>
                  </a:lnTo>
                  <a:lnTo>
                    <a:pt x="2365055" y="287627"/>
                  </a:lnTo>
                  <a:lnTo>
                    <a:pt x="2364476" y="288784"/>
                  </a:lnTo>
                  <a:cubicBezTo>
                    <a:pt x="2394046" y="254885"/>
                    <a:pt x="2429444" y="225933"/>
                    <a:pt x="2469075" y="202302"/>
                  </a:cubicBezTo>
                  <a:lnTo>
                    <a:pt x="2464452" y="203666"/>
                  </a:lnTo>
                  <a:lnTo>
                    <a:pt x="2458102" y="52150"/>
                  </a:lnTo>
                  <a:lnTo>
                    <a:pt x="2634880" y="0"/>
                  </a:lnTo>
                  <a:lnTo>
                    <a:pt x="2711784" y="130703"/>
                  </a:lnTo>
                  <a:lnTo>
                    <a:pt x="2707159" y="132067"/>
                  </a:lnTo>
                  <a:cubicBezTo>
                    <a:pt x="2750672" y="130497"/>
                    <a:pt x="2793590" y="134953"/>
                    <a:pt x="2834535" y="146319"/>
                  </a:cubicBezTo>
                  <a:close/>
                </a:path>
              </a:pathLst>
            </a:custGeom>
            <a:solidFill>
              <a:srgbClr val="1C82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ko-KR" altLang="en-US" sz="2701" kern="0">
                <a:solidFill>
                  <a:prstClr val="white"/>
                </a:solidFill>
              </a:endParaRPr>
            </a:p>
          </p:txBody>
        </p:sp>
        <p:sp>
          <p:nvSpPr>
            <p:cNvPr id="5" name="Round Same Side Corner Rectangle 2"/>
            <p:cNvSpPr/>
            <p:nvPr/>
          </p:nvSpPr>
          <p:spPr>
            <a:xfrm rot="5400000" flipH="1">
              <a:off x="10824766" y="2916547"/>
              <a:ext cx="392166" cy="393767"/>
            </a:xfrm>
            <a:custGeom>
              <a:avLst/>
              <a:gdLst/>
              <a:ahLst/>
              <a:cxnLst/>
              <a:rect l="l" t="t" r="r" b="b"/>
              <a:pathLst>
                <a:path w="3287892" h="3786923">
                  <a:moveTo>
                    <a:pt x="2574092" y="3411971"/>
                  </a:moveTo>
                  <a:cubicBezTo>
                    <a:pt x="2577477" y="3551838"/>
                    <a:pt x="2489596" y="3681234"/>
                    <a:pt x="2347458" y="3745664"/>
                  </a:cubicBezTo>
                  <a:cubicBezTo>
                    <a:pt x="2228355" y="3799653"/>
                    <a:pt x="2086904" y="3800713"/>
                    <a:pt x="1966757" y="3748519"/>
                  </a:cubicBezTo>
                  <a:cubicBezTo>
                    <a:pt x="1823914" y="3686464"/>
                    <a:pt x="1733597" y="3559106"/>
                    <a:pt x="1733597" y="3419734"/>
                  </a:cubicBezTo>
                  <a:cubicBezTo>
                    <a:pt x="2013762" y="3417146"/>
                    <a:pt x="2293927" y="3414559"/>
                    <a:pt x="2574092" y="3411971"/>
                  </a:cubicBezTo>
                  <a:close/>
                  <a:moveTo>
                    <a:pt x="2574187" y="367189"/>
                  </a:moveTo>
                  <a:cubicBezTo>
                    <a:pt x="2294022" y="369777"/>
                    <a:pt x="2013857" y="372364"/>
                    <a:pt x="1733692" y="374952"/>
                  </a:cubicBezTo>
                  <a:cubicBezTo>
                    <a:pt x="1730307" y="235085"/>
                    <a:pt x="1818188" y="105689"/>
                    <a:pt x="1960326" y="41259"/>
                  </a:cubicBezTo>
                  <a:cubicBezTo>
                    <a:pt x="2079429" y="-12730"/>
                    <a:pt x="2220880" y="-13790"/>
                    <a:pt x="2341027" y="38404"/>
                  </a:cubicBezTo>
                  <a:cubicBezTo>
                    <a:pt x="2483870" y="100459"/>
                    <a:pt x="2574187" y="227817"/>
                    <a:pt x="2574187" y="367189"/>
                  </a:cubicBezTo>
                  <a:close/>
                  <a:moveTo>
                    <a:pt x="2688290" y="635445"/>
                  </a:moveTo>
                  <a:lnTo>
                    <a:pt x="2688290" y="1612884"/>
                  </a:lnTo>
                  <a:lnTo>
                    <a:pt x="1619492" y="1612884"/>
                  </a:lnTo>
                  <a:lnTo>
                    <a:pt x="1619492" y="1396859"/>
                  </a:lnTo>
                  <a:lnTo>
                    <a:pt x="201708" y="1396859"/>
                  </a:lnTo>
                  <a:cubicBezTo>
                    <a:pt x="90308" y="1396859"/>
                    <a:pt x="0" y="1306551"/>
                    <a:pt x="0" y="1195151"/>
                  </a:cubicBezTo>
                  <a:lnTo>
                    <a:pt x="0" y="907003"/>
                  </a:lnTo>
                  <a:cubicBezTo>
                    <a:pt x="0" y="795603"/>
                    <a:pt x="90308" y="705295"/>
                    <a:pt x="201708" y="705295"/>
                  </a:cubicBezTo>
                  <a:lnTo>
                    <a:pt x="1619492" y="705295"/>
                  </a:lnTo>
                  <a:lnTo>
                    <a:pt x="1619492" y="635445"/>
                  </a:lnTo>
                  <a:cubicBezTo>
                    <a:pt x="1619492" y="537063"/>
                    <a:pt x="1699247" y="457308"/>
                    <a:pt x="1797629" y="457308"/>
                  </a:cubicBezTo>
                  <a:lnTo>
                    <a:pt x="2510153" y="457308"/>
                  </a:lnTo>
                  <a:cubicBezTo>
                    <a:pt x="2608535" y="457308"/>
                    <a:pt x="2688290" y="537063"/>
                    <a:pt x="2688290" y="635445"/>
                  </a:cubicBezTo>
                  <a:close/>
                  <a:moveTo>
                    <a:pt x="3177333" y="2901044"/>
                  </a:moveTo>
                  <a:lnTo>
                    <a:pt x="1130451" y="2901044"/>
                  </a:lnTo>
                  <a:cubicBezTo>
                    <a:pt x="1350134" y="2526253"/>
                    <a:pt x="1481437" y="2165059"/>
                    <a:pt x="1605942" y="1684892"/>
                  </a:cubicBezTo>
                  <a:lnTo>
                    <a:pt x="2701842" y="1684892"/>
                  </a:lnTo>
                  <a:cubicBezTo>
                    <a:pt x="2809350" y="2117470"/>
                    <a:pt x="2933855" y="2516056"/>
                    <a:pt x="3177333" y="2901044"/>
                  </a:cubicBezTo>
                  <a:close/>
                  <a:moveTo>
                    <a:pt x="3287892" y="3137537"/>
                  </a:moveTo>
                  <a:lnTo>
                    <a:pt x="3287892" y="3248909"/>
                  </a:lnTo>
                  <a:cubicBezTo>
                    <a:pt x="3287892" y="3295849"/>
                    <a:pt x="3249839" y="3333902"/>
                    <a:pt x="3202899" y="3333902"/>
                  </a:cubicBezTo>
                  <a:lnTo>
                    <a:pt x="1104885" y="3333902"/>
                  </a:lnTo>
                  <a:cubicBezTo>
                    <a:pt x="1057945" y="3333902"/>
                    <a:pt x="1019892" y="3295849"/>
                    <a:pt x="1019892" y="3248909"/>
                  </a:cubicBezTo>
                  <a:lnTo>
                    <a:pt x="1019892" y="3137537"/>
                  </a:lnTo>
                  <a:cubicBezTo>
                    <a:pt x="1019892" y="3090597"/>
                    <a:pt x="1057945" y="3052544"/>
                    <a:pt x="1104885" y="3052544"/>
                  </a:cubicBezTo>
                  <a:lnTo>
                    <a:pt x="3202899" y="3052544"/>
                  </a:lnTo>
                  <a:cubicBezTo>
                    <a:pt x="3249839" y="3052544"/>
                    <a:pt x="3287892" y="3090597"/>
                    <a:pt x="3287892" y="3137537"/>
                  </a:cubicBezTo>
                  <a:close/>
                </a:path>
              </a:pathLst>
            </a:custGeom>
            <a:solidFill>
              <a:srgbClr val="1C82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ko-KR" altLang="en-US" sz="2701" kern="0">
                <a:solidFill>
                  <a:prstClr val="white"/>
                </a:solidFill>
              </a:endParaRPr>
            </a:p>
          </p:txBody>
        </p:sp>
        <p:sp>
          <p:nvSpPr>
            <p:cNvPr id="6" name="Trapezoid 6"/>
            <p:cNvSpPr>
              <a:spLocks/>
            </p:cNvSpPr>
            <p:nvPr/>
          </p:nvSpPr>
          <p:spPr>
            <a:xfrm>
              <a:off x="11062132" y="3784238"/>
              <a:ext cx="285798" cy="285788"/>
            </a:xfrm>
            <a:custGeom>
              <a:avLst/>
              <a:gdLst/>
              <a:ahLst/>
              <a:cxnLst/>
              <a:rect l="l" t="t" r="r" b="b"/>
              <a:pathLst>
                <a:path w="2801488" h="2964099">
                  <a:moveTo>
                    <a:pt x="1393788" y="2251706"/>
                  </a:moveTo>
                  <a:cubicBezTo>
                    <a:pt x="1338380" y="2251706"/>
                    <a:pt x="1293463" y="2296623"/>
                    <a:pt x="1293463" y="2352031"/>
                  </a:cubicBezTo>
                  <a:cubicBezTo>
                    <a:pt x="1293463" y="2407439"/>
                    <a:pt x="1338380" y="2452356"/>
                    <a:pt x="1393788" y="2452356"/>
                  </a:cubicBezTo>
                  <a:cubicBezTo>
                    <a:pt x="1449196" y="2452356"/>
                    <a:pt x="1494113" y="2407439"/>
                    <a:pt x="1494113" y="2352031"/>
                  </a:cubicBezTo>
                  <a:cubicBezTo>
                    <a:pt x="1494113" y="2296623"/>
                    <a:pt x="1449196" y="2251706"/>
                    <a:pt x="1393788" y="2251706"/>
                  </a:cubicBezTo>
                  <a:close/>
                  <a:moveTo>
                    <a:pt x="2189420" y="1936547"/>
                  </a:moveTo>
                  <a:cubicBezTo>
                    <a:pt x="1959955" y="1936547"/>
                    <a:pt x="1773936" y="2122566"/>
                    <a:pt x="1773936" y="2352031"/>
                  </a:cubicBezTo>
                  <a:cubicBezTo>
                    <a:pt x="1773936" y="2581496"/>
                    <a:pt x="1959955" y="2767515"/>
                    <a:pt x="2189420" y="2767515"/>
                  </a:cubicBezTo>
                  <a:cubicBezTo>
                    <a:pt x="2418885" y="2767515"/>
                    <a:pt x="2604904" y="2581496"/>
                    <a:pt x="2604904" y="2352031"/>
                  </a:cubicBezTo>
                  <a:cubicBezTo>
                    <a:pt x="2604904" y="2122566"/>
                    <a:pt x="2418885" y="1936547"/>
                    <a:pt x="2189420" y="1936547"/>
                  </a:cubicBezTo>
                  <a:close/>
                  <a:moveTo>
                    <a:pt x="612068" y="1936547"/>
                  </a:moveTo>
                  <a:cubicBezTo>
                    <a:pt x="382603" y="1936547"/>
                    <a:pt x="196584" y="2122566"/>
                    <a:pt x="196584" y="2352031"/>
                  </a:cubicBezTo>
                  <a:cubicBezTo>
                    <a:pt x="196584" y="2581496"/>
                    <a:pt x="382603" y="2767515"/>
                    <a:pt x="612068" y="2767515"/>
                  </a:cubicBezTo>
                  <a:cubicBezTo>
                    <a:pt x="841533" y="2767515"/>
                    <a:pt x="1027552" y="2581496"/>
                    <a:pt x="1027552" y="2352031"/>
                  </a:cubicBezTo>
                  <a:cubicBezTo>
                    <a:pt x="1027552" y="2122566"/>
                    <a:pt x="841533" y="1936547"/>
                    <a:pt x="612068" y="1936547"/>
                  </a:cubicBezTo>
                  <a:close/>
                  <a:moveTo>
                    <a:pt x="845776" y="315"/>
                  </a:moveTo>
                  <a:cubicBezTo>
                    <a:pt x="1032101" y="7965"/>
                    <a:pt x="1181399" y="153129"/>
                    <a:pt x="1195696" y="335717"/>
                  </a:cubicBezTo>
                  <a:lnTo>
                    <a:pt x="1198885" y="335806"/>
                  </a:lnTo>
                  <a:lnTo>
                    <a:pt x="1198706" y="366401"/>
                  </a:lnTo>
                  <a:cubicBezTo>
                    <a:pt x="1198883" y="367005"/>
                    <a:pt x="1198884" y="367612"/>
                    <a:pt x="1198884" y="368218"/>
                  </a:cubicBezTo>
                  <a:lnTo>
                    <a:pt x="1198695" y="368210"/>
                  </a:lnTo>
                  <a:lnTo>
                    <a:pt x="1197421" y="585651"/>
                  </a:lnTo>
                  <a:cubicBezTo>
                    <a:pt x="1245519" y="531733"/>
                    <a:pt x="1316597" y="499778"/>
                    <a:pt x="1394104" y="502960"/>
                  </a:cubicBezTo>
                  <a:cubicBezTo>
                    <a:pt x="1472998" y="506199"/>
                    <a:pt x="1542269" y="545176"/>
                    <a:pt x="1585751" y="604519"/>
                  </a:cubicBezTo>
                  <a:cubicBezTo>
                    <a:pt x="1585226" y="514948"/>
                    <a:pt x="1584701" y="425377"/>
                    <a:pt x="1584176" y="335806"/>
                  </a:cubicBezTo>
                  <a:lnTo>
                    <a:pt x="1585829" y="335760"/>
                  </a:lnTo>
                  <a:cubicBezTo>
                    <a:pt x="1602915" y="140060"/>
                    <a:pt x="1770945" y="-7755"/>
                    <a:pt x="1967493" y="315"/>
                  </a:cubicBezTo>
                  <a:cubicBezTo>
                    <a:pt x="2146853" y="7679"/>
                    <a:pt x="2291902" y="142468"/>
                    <a:pt x="2315427" y="315465"/>
                  </a:cubicBezTo>
                  <a:lnTo>
                    <a:pt x="2320109" y="315335"/>
                  </a:lnTo>
                  <a:lnTo>
                    <a:pt x="2729306" y="2069418"/>
                  </a:lnTo>
                  <a:cubicBezTo>
                    <a:pt x="2776307" y="2152970"/>
                    <a:pt x="2801488" y="2249560"/>
                    <a:pt x="2801488" y="2352031"/>
                  </a:cubicBezTo>
                  <a:cubicBezTo>
                    <a:pt x="2801488" y="2690067"/>
                    <a:pt x="2527456" y="2964099"/>
                    <a:pt x="2189420" y="2964099"/>
                  </a:cubicBezTo>
                  <a:cubicBezTo>
                    <a:pt x="1922036" y="2964099"/>
                    <a:pt x="1694697" y="2792645"/>
                    <a:pt x="1613824" y="2552817"/>
                  </a:cubicBezTo>
                  <a:cubicBezTo>
                    <a:pt x="1559905" y="2613347"/>
                    <a:pt x="1481232" y="2650901"/>
                    <a:pt x="1393788" y="2650901"/>
                  </a:cubicBezTo>
                  <a:cubicBezTo>
                    <a:pt x="1311973" y="2650901"/>
                    <a:pt x="1237837" y="2618027"/>
                    <a:pt x="1183996" y="2564635"/>
                  </a:cubicBezTo>
                  <a:cubicBezTo>
                    <a:pt x="1099341" y="2798210"/>
                    <a:pt x="875077" y="2964099"/>
                    <a:pt x="612068" y="2964099"/>
                  </a:cubicBezTo>
                  <a:cubicBezTo>
                    <a:pt x="274032" y="2964099"/>
                    <a:pt x="0" y="2690067"/>
                    <a:pt x="0" y="2352031"/>
                  </a:cubicBezTo>
                  <a:cubicBezTo>
                    <a:pt x="0" y="2288533"/>
                    <a:pt x="9669" y="2227293"/>
                    <a:pt x="30466" y="2170591"/>
                  </a:cubicBezTo>
                  <a:lnTo>
                    <a:pt x="30153" y="2170591"/>
                  </a:lnTo>
                  <a:lnTo>
                    <a:pt x="462952" y="315335"/>
                  </a:lnTo>
                  <a:lnTo>
                    <a:pt x="467801" y="315470"/>
                  </a:lnTo>
                  <a:cubicBezTo>
                    <a:pt x="493068" y="129842"/>
                    <a:pt x="656149" y="-7470"/>
                    <a:pt x="845776" y="315"/>
                  </a:cubicBezTo>
                  <a:close/>
                </a:path>
              </a:pathLst>
            </a:custGeom>
            <a:solidFill>
              <a:srgbClr val="1C82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ko-KR" altLang="en-US" sz="2701" kern="0">
                <a:solidFill>
                  <a:prstClr val="white"/>
                </a:solidFill>
              </a:endParaRPr>
            </a:p>
          </p:txBody>
        </p:sp>
        <p:sp>
          <p:nvSpPr>
            <p:cNvPr id="7" name="Rounded Rectangle 24"/>
            <p:cNvSpPr>
              <a:spLocks noChangeAspect="1"/>
            </p:cNvSpPr>
            <p:nvPr/>
          </p:nvSpPr>
          <p:spPr>
            <a:xfrm>
              <a:off x="8077127" y="2347358"/>
              <a:ext cx="392179" cy="303253"/>
            </a:xfrm>
            <a:custGeom>
              <a:avLst/>
              <a:gdLst/>
              <a:ahLst/>
              <a:cxnLst/>
              <a:rect l="l" t="t" r="r" b="b"/>
              <a:pathLst>
                <a:path w="3960000" h="3064028">
                  <a:moveTo>
                    <a:pt x="1955333" y="1285185"/>
                  </a:moveTo>
                  <a:cubicBezTo>
                    <a:pt x="2192176" y="1285185"/>
                    <a:pt x="2384176" y="1477185"/>
                    <a:pt x="2384176" y="1714028"/>
                  </a:cubicBezTo>
                  <a:cubicBezTo>
                    <a:pt x="2384176" y="1950871"/>
                    <a:pt x="2192176" y="2142871"/>
                    <a:pt x="1955333" y="2142871"/>
                  </a:cubicBezTo>
                  <a:cubicBezTo>
                    <a:pt x="1718490" y="2142871"/>
                    <a:pt x="1526490" y="1950871"/>
                    <a:pt x="1526490" y="1714028"/>
                  </a:cubicBezTo>
                  <a:cubicBezTo>
                    <a:pt x="1526490" y="1477185"/>
                    <a:pt x="1718490" y="1285185"/>
                    <a:pt x="1955333" y="1285185"/>
                  </a:cubicBezTo>
                  <a:close/>
                  <a:moveTo>
                    <a:pt x="1955333" y="1074136"/>
                  </a:moveTo>
                  <a:cubicBezTo>
                    <a:pt x="1601930" y="1074136"/>
                    <a:pt x="1315441" y="1360625"/>
                    <a:pt x="1315441" y="1714028"/>
                  </a:cubicBezTo>
                  <a:cubicBezTo>
                    <a:pt x="1315441" y="2067431"/>
                    <a:pt x="1601930" y="2353920"/>
                    <a:pt x="1955333" y="2353920"/>
                  </a:cubicBezTo>
                  <a:cubicBezTo>
                    <a:pt x="2308736" y="2353920"/>
                    <a:pt x="2595225" y="2067431"/>
                    <a:pt x="2595225" y="1714028"/>
                  </a:cubicBezTo>
                  <a:cubicBezTo>
                    <a:pt x="2595225" y="1360625"/>
                    <a:pt x="2308736" y="1074136"/>
                    <a:pt x="1955333" y="1074136"/>
                  </a:cubicBezTo>
                  <a:close/>
                  <a:moveTo>
                    <a:pt x="1955333" y="849503"/>
                  </a:moveTo>
                  <a:cubicBezTo>
                    <a:pt x="2432797" y="849503"/>
                    <a:pt x="2819858" y="1236564"/>
                    <a:pt x="2819858" y="1714028"/>
                  </a:cubicBezTo>
                  <a:cubicBezTo>
                    <a:pt x="2819858" y="2191492"/>
                    <a:pt x="2432797" y="2578553"/>
                    <a:pt x="1955333" y="2578553"/>
                  </a:cubicBezTo>
                  <a:cubicBezTo>
                    <a:pt x="1477869" y="2578553"/>
                    <a:pt x="1090808" y="2191492"/>
                    <a:pt x="1090808" y="1714028"/>
                  </a:cubicBezTo>
                  <a:cubicBezTo>
                    <a:pt x="1090808" y="1236564"/>
                    <a:pt x="1477869" y="849503"/>
                    <a:pt x="1955333" y="849503"/>
                  </a:cubicBezTo>
                  <a:close/>
                  <a:moveTo>
                    <a:pt x="3253503" y="756254"/>
                  </a:moveTo>
                  <a:cubicBezTo>
                    <a:pt x="3162525" y="756254"/>
                    <a:pt x="3088773" y="830006"/>
                    <a:pt x="3088773" y="920984"/>
                  </a:cubicBezTo>
                  <a:cubicBezTo>
                    <a:pt x="3088773" y="1011962"/>
                    <a:pt x="3162525" y="1085714"/>
                    <a:pt x="3253503" y="1085714"/>
                  </a:cubicBezTo>
                  <a:cubicBezTo>
                    <a:pt x="3344481" y="1085714"/>
                    <a:pt x="3418233" y="1011962"/>
                    <a:pt x="3418233" y="920984"/>
                  </a:cubicBezTo>
                  <a:cubicBezTo>
                    <a:pt x="3418233" y="830006"/>
                    <a:pt x="3344481" y="756254"/>
                    <a:pt x="3253503" y="756254"/>
                  </a:cubicBezTo>
                  <a:close/>
                  <a:moveTo>
                    <a:pt x="1955333" y="744677"/>
                  </a:moveTo>
                  <a:cubicBezTo>
                    <a:pt x="1419975" y="744677"/>
                    <a:pt x="985982" y="1178670"/>
                    <a:pt x="985982" y="1714028"/>
                  </a:cubicBezTo>
                  <a:cubicBezTo>
                    <a:pt x="985982" y="2249386"/>
                    <a:pt x="1419975" y="2683379"/>
                    <a:pt x="1955333" y="2683379"/>
                  </a:cubicBezTo>
                  <a:cubicBezTo>
                    <a:pt x="2490691" y="2683379"/>
                    <a:pt x="2924684" y="2249386"/>
                    <a:pt x="2924684" y="1714028"/>
                  </a:cubicBezTo>
                  <a:cubicBezTo>
                    <a:pt x="2924684" y="1178670"/>
                    <a:pt x="2490691" y="744677"/>
                    <a:pt x="1955333" y="744677"/>
                  </a:cubicBezTo>
                  <a:close/>
                  <a:moveTo>
                    <a:pt x="1333922" y="0"/>
                  </a:moveTo>
                  <a:lnTo>
                    <a:pt x="2626078" y="0"/>
                  </a:lnTo>
                  <a:lnTo>
                    <a:pt x="2717085" y="364028"/>
                  </a:lnTo>
                  <a:lnTo>
                    <a:pt x="3699990" y="364028"/>
                  </a:lnTo>
                  <a:cubicBezTo>
                    <a:pt x="3843590" y="364028"/>
                    <a:pt x="3960000" y="480438"/>
                    <a:pt x="3960000" y="624038"/>
                  </a:cubicBezTo>
                  <a:lnTo>
                    <a:pt x="3960000" y="2804018"/>
                  </a:lnTo>
                  <a:cubicBezTo>
                    <a:pt x="3960000" y="2947618"/>
                    <a:pt x="3843590" y="3064028"/>
                    <a:pt x="3699990" y="3064028"/>
                  </a:cubicBezTo>
                  <a:lnTo>
                    <a:pt x="260010" y="3064028"/>
                  </a:lnTo>
                  <a:cubicBezTo>
                    <a:pt x="116410" y="3064028"/>
                    <a:pt x="0" y="2947618"/>
                    <a:pt x="0" y="2804018"/>
                  </a:cubicBezTo>
                  <a:lnTo>
                    <a:pt x="0" y="624038"/>
                  </a:lnTo>
                  <a:cubicBezTo>
                    <a:pt x="0" y="480438"/>
                    <a:pt x="116410" y="364028"/>
                    <a:pt x="260010" y="364028"/>
                  </a:cubicBezTo>
                  <a:lnTo>
                    <a:pt x="443165" y="364028"/>
                  </a:lnTo>
                  <a:lnTo>
                    <a:pt x="443165" y="237982"/>
                  </a:lnTo>
                  <a:cubicBezTo>
                    <a:pt x="443165" y="195266"/>
                    <a:pt x="477794" y="160637"/>
                    <a:pt x="520510" y="160637"/>
                  </a:cubicBezTo>
                  <a:lnTo>
                    <a:pt x="1049896" y="160637"/>
                  </a:lnTo>
                  <a:cubicBezTo>
                    <a:pt x="1092612" y="160637"/>
                    <a:pt x="1127241" y="195266"/>
                    <a:pt x="1127241" y="237982"/>
                  </a:cubicBezTo>
                  <a:lnTo>
                    <a:pt x="1127241" y="364028"/>
                  </a:lnTo>
                  <a:lnTo>
                    <a:pt x="1242915" y="364028"/>
                  </a:lnTo>
                  <a:close/>
                </a:path>
              </a:pathLst>
            </a:custGeom>
            <a:solidFill>
              <a:srgbClr val="1C82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ko-KR" altLang="en-US" sz="2701" kern="0">
                <a:solidFill>
                  <a:prstClr val="white"/>
                </a:solidFill>
              </a:endParaRPr>
            </a:p>
          </p:txBody>
        </p:sp>
        <p:sp>
          <p:nvSpPr>
            <p:cNvPr id="8" name="Isosceles Triangle 7"/>
            <p:cNvSpPr>
              <a:spLocks noChangeAspect="1"/>
            </p:cNvSpPr>
            <p:nvPr/>
          </p:nvSpPr>
          <p:spPr>
            <a:xfrm>
              <a:off x="8561397" y="5356074"/>
              <a:ext cx="371538" cy="258798"/>
            </a:xfrm>
            <a:custGeom>
              <a:avLst/>
              <a:gdLst/>
              <a:ahLst/>
              <a:cxnLst/>
              <a:rect l="l" t="t" r="r" b="b"/>
              <a:pathLst>
                <a:path w="3974643" h="2769493">
                  <a:moveTo>
                    <a:pt x="2571683" y="1503312"/>
                  </a:moveTo>
                  <a:lnTo>
                    <a:pt x="3971139" y="2769493"/>
                  </a:lnTo>
                  <a:lnTo>
                    <a:pt x="11139" y="2769493"/>
                  </a:lnTo>
                  <a:lnTo>
                    <a:pt x="1379949" y="1519144"/>
                  </a:lnTo>
                  <a:lnTo>
                    <a:pt x="1958490" y="2051854"/>
                  </a:lnTo>
                  <a:close/>
                  <a:moveTo>
                    <a:pt x="3937314" y="281663"/>
                  </a:moveTo>
                  <a:lnTo>
                    <a:pt x="3937314" y="2593551"/>
                  </a:lnTo>
                  <a:lnTo>
                    <a:pt x="2677314" y="1415127"/>
                  </a:lnTo>
                  <a:lnTo>
                    <a:pt x="2832378" y="1270103"/>
                  </a:lnTo>
                  <a:close/>
                  <a:moveTo>
                    <a:pt x="0" y="248514"/>
                  </a:moveTo>
                  <a:lnTo>
                    <a:pt x="1254302" y="1403451"/>
                  </a:lnTo>
                  <a:lnTo>
                    <a:pt x="0" y="2576545"/>
                  </a:lnTo>
                  <a:close/>
                  <a:moveTo>
                    <a:pt x="7636" y="0"/>
                  </a:moveTo>
                  <a:lnTo>
                    <a:pt x="3974643" y="0"/>
                  </a:lnTo>
                  <a:lnTo>
                    <a:pt x="1962498" y="1800000"/>
                  </a:lnTo>
                  <a:close/>
                </a:path>
              </a:pathLst>
            </a:custGeom>
            <a:solidFill>
              <a:srgbClr val="1C82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ko-KR" altLang="en-US" sz="2701" kern="0">
                <a:solidFill>
                  <a:prstClr val="black"/>
                </a:solidFill>
              </a:endParaRPr>
            </a:p>
          </p:txBody>
        </p:sp>
        <p:sp>
          <p:nvSpPr>
            <p:cNvPr id="9" name="Isosceles Triangle 2"/>
            <p:cNvSpPr>
              <a:spLocks/>
            </p:cNvSpPr>
            <p:nvPr/>
          </p:nvSpPr>
          <p:spPr>
            <a:xfrm rot="2498363">
              <a:off x="8831318" y="1920263"/>
              <a:ext cx="393767" cy="392166"/>
            </a:xfrm>
            <a:custGeom>
              <a:avLst/>
              <a:gdLst/>
              <a:ahLst/>
              <a:cxnLst/>
              <a:rect l="l" t="t" r="r" b="b"/>
              <a:pathLst>
                <a:path w="3860438" h="3938940">
                  <a:moveTo>
                    <a:pt x="1862067" y="2433815"/>
                  </a:moveTo>
                  <a:lnTo>
                    <a:pt x="1970067" y="2433815"/>
                  </a:lnTo>
                  <a:lnTo>
                    <a:pt x="1970067" y="3362873"/>
                  </a:lnTo>
                  <a:lnTo>
                    <a:pt x="2004792" y="3362873"/>
                  </a:lnTo>
                  <a:lnTo>
                    <a:pt x="2004792" y="3650907"/>
                  </a:lnTo>
                  <a:cubicBezTo>
                    <a:pt x="2004792" y="3808349"/>
                    <a:pt x="1878374" y="3936619"/>
                    <a:pt x="1720949" y="3938909"/>
                  </a:cubicBezTo>
                  <a:cubicBezTo>
                    <a:pt x="1564029" y="3941192"/>
                    <a:pt x="1434265" y="3817458"/>
                    <a:pt x="1429045" y="3660794"/>
                  </a:cubicBezTo>
                  <a:lnTo>
                    <a:pt x="1428727" y="3660794"/>
                  </a:lnTo>
                  <a:lnTo>
                    <a:pt x="1428727" y="3588794"/>
                  </a:lnTo>
                  <a:cubicBezTo>
                    <a:pt x="1428727" y="3549029"/>
                    <a:pt x="1460962" y="3516794"/>
                    <a:pt x="1500727" y="3516794"/>
                  </a:cubicBezTo>
                  <a:lnTo>
                    <a:pt x="1536727" y="3516794"/>
                  </a:lnTo>
                  <a:cubicBezTo>
                    <a:pt x="1576492" y="3516794"/>
                    <a:pt x="1608727" y="3549029"/>
                    <a:pt x="1608727" y="3588794"/>
                  </a:cubicBezTo>
                  <a:lnTo>
                    <a:pt x="1608727" y="3654789"/>
                  </a:lnTo>
                  <a:cubicBezTo>
                    <a:pt x="1610687" y="3713589"/>
                    <a:pt x="1659418" y="3760001"/>
                    <a:pt x="1718334" y="3759144"/>
                  </a:cubicBezTo>
                  <a:cubicBezTo>
                    <a:pt x="1777498" y="3758284"/>
                    <a:pt x="1825008" y="3710077"/>
                    <a:pt x="1825008" y="3650907"/>
                  </a:cubicBezTo>
                  <a:lnTo>
                    <a:pt x="1824792" y="3650907"/>
                  </a:lnTo>
                  <a:lnTo>
                    <a:pt x="1824792" y="3362873"/>
                  </a:lnTo>
                  <a:lnTo>
                    <a:pt x="1862067" y="3362873"/>
                  </a:lnTo>
                  <a:close/>
                  <a:moveTo>
                    <a:pt x="1963773" y="341826"/>
                  </a:moveTo>
                  <a:cubicBezTo>
                    <a:pt x="2603866" y="1105515"/>
                    <a:pt x="2803203" y="1464631"/>
                    <a:pt x="2867684" y="2396069"/>
                  </a:cubicBezTo>
                  <a:cubicBezTo>
                    <a:pt x="2523234" y="2107144"/>
                    <a:pt x="2324834" y="2107144"/>
                    <a:pt x="1967684" y="2396069"/>
                  </a:cubicBezTo>
                  <a:cubicBezTo>
                    <a:pt x="1966380" y="1713514"/>
                    <a:pt x="1965077" y="1024381"/>
                    <a:pt x="1963773" y="341826"/>
                  </a:cubicBezTo>
                  <a:close/>
                  <a:moveTo>
                    <a:pt x="1882676" y="341826"/>
                  </a:moveTo>
                  <a:cubicBezTo>
                    <a:pt x="1881372" y="1024381"/>
                    <a:pt x="1880069" y="1713514"/>
                    <a:pt x="1878765" y="2396069"/>
                  </a:cubicBezTo>
                  <a:cubicBezTo>
                    <a:pt x="1521615" y="2107144"/>
                    <a:pt x="1323215" y="2107144"/>
                    <a:pt x="978765" y="2396069"/>
                  </a:cubicBezTo>
                  <a:cubicBezTo>
                    <a:pt x="1043246" y="1464631"/>
                    <a:pt x="1242583" y="1105515"/>
                    <a:pt x="1882676" y="341826"/>
                  </a:cubicBezTo>
                  <a:close/>
                  <a:moveTo>
                    <a:pt x="2058573" y="335248"/>
                  </a:moveTo>
                  <a:cubicBezTo>
                    <a:pt x="3026489" y="598978"/>
                    <a:pt x="3714825" y="1273857"/>
                    <a:pt x="3860438" y="2396070"/>
                  </a:cubicBezTo>
                  <a:cubicBezTo>
                    <a:pt x="3515988" y="2107145"/>
                    <a:pt x="3317588" y="2107145"/>
                    <a:pt x="2960438" y="2396070"/>
                  </a:cubicBezTo>
                  <a:cubicBezTo>
                    <a:pt x="2910892" y="1313327"/>
                    <a:pt x="2647549" y="1036442"/>
                    <a:pt x="2058573" y="335248"/>
                  </a:cubicBezTo>
                  <a:close/>
                  <a:moveTo>
                    <a:pt x="1801865" y="335248"/>
                  </a:moveTo>
                  <a:cubicBezTo>
                    <a:pt x="1212889" y="1036442"/>
                    <a:pt x="949546" y="1313327"/>
                    <a:pt x="900000" y="2396070"/>
                  </a:cubicBezTo>
                  <a:cubicBezTo>
                    <a:pt x="542850" y="2107145"/>
                    <a:pt x="344450" y="2107145"/>
                    <a:pt x="0" y="2396070"/>
                  </a:cubicBezTo>
                  <a:cubicBezTo>
                    <a:pt x="145613" y="1273857"/>
                    <a:pt x="833949" y="598978"/>
                    <a:pt x="1801865" y="335248"/>
                  </a:cubicBezTo>
                  <a:close/>
                  <a:moveTo>
                    <a:pt x="1902679" y="0"/>
                  </a:moveTo>
                  <a:lnTo>
                    <a:pt x="1929455" y="0"/>
                  </a:lnTo>
                  <a:lnTo>
                    <a:pt x="1970067" y="288000"/>
                  </a:lnTo>
                  <a:lnTo>
                    <a:pt x="1862067" y="288000"/>
                  </a:lnTo>
                  <a:close/>
                </a:path>
              </a:pathLst>
            </a:custGeom>
            <a:solidFill>
              <a:srgbClr val="1C82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ko-KR" altLang="en-US" sz="2701" kern="0">
                <a:solidFill>
                  <a:prstClr val="white"/>
                </a:solidFill>
              </a:endParaRPr>
            </a:p>
          </p:txBody>
        </p:sp>
        <p:sp>
          <p:nvSpPr>
            <p:cNvPr id="10" name="Rounded Rectangle 2"/>
            <p:cNvSpPr/>
            <p:nvPr/>
          </p:nvSpPr>
          <p:spPr>
            <a:xfrm rot="19470155">
              <a:off x="10111059" y="1972658"/>
              <a:ext cx="131784" cy="503305"/>
            </a:xfrm>
            <a:custGeom>
              <a:avLst/>
              <a:gdLst/>
              <a:ahLst/>
              <a:cxnLst/>
              <a:rect l="l" t="t" r="r" b="b"/>
              <a:pathLst>
                <a:path w="1323851" h="5014044">
                  <a:moveTo>
                    <a:pt x="797140" y="4503940"/>
                  </a:moveTo>
                  <a:cubicBezTo>
                    <a:pt x="732770" y="4439570"/>
                    <a:pt x="628407" y="4439570"/>
                    <a:pt x="564037" y="4503940"/>
                  </a:cubicBezTo>
                  <a:cubicBezTo>
                    <a:pt x="499667" y="4568310"/>
                    <a:pt x="499667" y="4672672"/>
                    <a:pt x="564037" y="4737042"/>
                  </a:cubicBezTo>
                  <a:cubicBezTo>
                    <a:pt x="628407" y="4801412"/>
                    <a:pt x="732770" y="4801413"/>
                    <a:pt x="797140" y="4737043"/>
                  </a:cubicBezTo>
                  <a:cubicBezTo>
                    <a:pt x="861510" y="4672673"/>
                    <a:pt x="861510" y="4568310"/>
                    <a:pt x="797140" y="4503940"/>
                  </a:cubicBezTo>
                  <a:close/>
                  <a:moveTo>
                    <a:pt x="1019859" y="4396571"/>
                  </a:moveTo>
                  <a:lnTo>
                    <a:pt x="1019859" y="4844408"/>
                  </a:lnTo>
                  <a:lnTo>
                    <a:pt x="680589" y="5014044"/>
                  </a:lnTo>
                  <a:lnTo>
                    <a:pt x="341319" y="4844409"/>
                  </a:lnTo>
                  <a:lnTo>
                    <a:pt x="341319" y="4396572"/>
                  </a:lnTo>
                  <a:lnTo>
                    <a:pt x="680589" y="4226937"/>
                  </a:lnTo>
                  <a:close/>
                  <a:moveTo>
                    <a:pt x="800624" y="237293"/>
                  </a:moveTo>
                  <a:cubicBezTo>
                    <a:pt x="730322" y="166991"/>
                    <a:pt x="616339" y="166991"/>
                    <a:pt x="546037" y="237293"/>
                  </a:cubicBezTo>
                  <a:cubicBezTo>
                    <a:pt x="475735" y="307595"/>
                    <a:pt x="475735" y="421577"/>
                    <a:pt x="546037" y="491879"/>
                  </a:cubicBezTo>
                  <a:cubicBezTo>
                    <a:pt x="616339" y="562181"/>
                    <a:pt x="730322" y="562181"/>
                    <a:pt x="800624" y="491879"/>
                  </a:cubicBezTo>
                  <a:cubicBezTo>
                    <a:pt x="870926" y="421577"/>
                    <a:pt x="870926" y="307595"/>
                    <a:pt x="800624" y="237293"/>
                  </a:cubicBezTo>
                  <a:close/>
                  <a:moveTo>
                    <a:pt x="1079384" y="68015"/>
                  </a:moveTo>
                  <a:cubicBezTo>
                    <a:pt x="1121407" y="110039"/>
                    <a:pt x="1147399" y="168093"/>
                    <a:pt x="1147399" y="232219"/>
                  </a:cubicBezTo>
                  <a:cubicBezTo>
                    <a:pt x="1147399" y="1159793"/>
                    <a:pt x="1034554" y="2087367"/>
                    <a:pt x="1023948" y="3014957"/>
                  </a:cubicBezTo>
                  <a:cubicBezTo>
                    <a:pt x="1133082" y="3060182"/>
                    <a:pt x="1235152" y="3127360"/>
                    <a:pt x="1323851" y="3216059"/>
                  </a:cubicBezTo>
                  <a:cubicBezTo>
                    <a:pt x="1689423" y="3581630"/>
                    <a:pt x="1689423" y="4174338"/>
                    <a:pt x="1323851" y="4539910"/>
                  </a:cubicBezTo>
                  <a:cubicBezTo>
                    <a:pt x="1261218" y="4602543"/>
                    <a:pt x="1191917" y="4654446"/>
                    <a:pt x="1117803" y="4694845"/>
                  </a:cubicBezTo>
                  <a:lnTo>
                    <a:pt x="1117303" y="3872699"/>
                  </a:lnTo>
                  <a:lnTo>
                    <a:pt x="684319" y="3565900"/>
                  </a:lnTo>
                  <a:lnTo>
                    <a:pt x="251709" y="3873225"/>
                  </a:lnTo>
                  <a:lnTo>
                    <a:pt x="252223" y="4718882"/>
                  </a:lnTo>
                  <a:cubicBezTo>
                    <a:pt x="160837" y="4675423"/>
                    <a:pt x="75567" y="4615476"/>
                    <a:pt x="0" y="4539910"/>
                  </a:cubicBezTo>
                  <a:cubicBezTo>
                    <a:pt x="-365571" y="4174338"/>
                    <a:pt x="-365571" y="3581630"/>
                    <a:pt x="0" y="3216059"/>
                  </a:cubicBezTo>
                  <a:cubicBezTo>
                    <a:pt x="100968" y="3115091"/>
                    <a:pt x="219261" y="3042010"/>
                    <a:pt x="345675" y="2997831"/>
                  </a:cubicBezTo>
                  <a:lnTo>
                    <a:pt x="211295" y="232219"/>
                  </a:lnTo>
                  <a:cubicBezTo>
                    <a:pt x="211295" y="103968"/>
                    <a:pt x="315263" y="0"/>
                    <a:pt x="443514" y="0"/>
                  </a:cubicBezTo>
                  <a:lnTo>
                    <a:pt x="915180" y="0"/>
                  </a:lnTo>
                  <a:cubicBezTo>
                    <a:pt x="979305" y="0"/>
                    <a:pt x="1037360" y="25992"/>
                    <a:pt x="1079384" y="68015"/>
                  </a:cubicBezTo>
                  <a:close/>
                </a:path>
              </a:pathLst>
            </a:custGeom>
            <a:solidFill>
              <a:srgbClr val="1C82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ko-KR" altLang="en-US" sz="2701" kern="0">
                <a:solidFill>
                  <a:prstClr val="black"/>
                </a:solidFill>
              </a:endParaRPr>
            </a:p>
          </p:txBody>
        </p:sp>
        <p:sp>
          <p:nvSpPr>
            <p:cNvPr id="11" name="자유형: 도형 94"/>
            <p:cNvSpPr/>
            <p:nvPr/>
          </p:nvSpPr>
          <p:spPr>
            <a:xfrm rot="13500000">
              <a:off x="9503738" y="5364799"/>
              <a:ext cx="71447" cy="501735"/>
            </a:xfrm>
            <a:custGeom>
              <a:avLst/>
              <a:gdLst>
                <a:gd name="connsiteX0" fmla="*/ 42919 w 65631"/>
                <a:gd name="connsiteY0" fmla="*/ 215685 h 460327"/>
                <a:gd name="connsiteX1" fmla="*/ 22708 w 65631"/>
                <a:gd name="connsiteY1" fmla="*/ 215685 h 460327"/>
                <a:gd name="connsiteX2" fmla="*/ 0 w 65631"/>
                <a:gd name="connsiteY2" fmla="*/ 185855 h 460327"/>
                <a:gd name="connsiteX3" fmla="*/ 3 w 65631"/>
                <a:gd name="connsiteY3" fmla="*/ 185856 h 460327"/>
                <a:gd name="connsiteX4" fmla="*/ 3 w 65631"/>
                <a:gd name="connsiteY4" fmla="*/ 32814 h 460327"/>
                <a:gd name="connsiteX5" fmla="*/ 32817 w 65631"/>
                <a:gd name="connsiteY5" fmla="*/ 0 h 460327"/>
                <a:gd name="connsiteX6" fmla="*/ 65631 w 65631"/>
                <a:gd name="connsiteY6" fmla="*/ 32814 h 460327"/>
                <a:gd name="connsiteX7" fmla="*/ 65631 w 65631"/>
                <a:gd name="connsiteY7" fmla="*/ 185856 h 460327"/>
                <a:gd name="connsiteX8" fmla="*/ 65626 w 65631"/>
                <a:gd name="connsiteY8" fmla="*/ 185856 h 460327"/>
                <a:gd name="connsiteX9" fmla="*/ 57234 w 65631"/>
                <a:gd name="connsiteY9" fmla="*/ 460327 h 460327"/>
                <a:gd name="connsiteX10" fmla="*/ 11300 w 65631"/>
                <a:gd name="connsiteY10" fmla="*/ 460327 h 460327"/>
                <a:gd name="connsiteX11" fmla="*/ 11300 w 65631"/>
                <a:gd name="connsiteY11" fmla="*/ 366559 h 460327"/>
                <a:gd name="connsiteX12" fmla="*/ 25452 w 65631"/>
                <a:gd name="connsiteY12" fmla="*/ 346112 h 460327"/>
                <a:gd name="connsiteX13" fmla="*/ 24960 w 65631"/>
                <a:gd name="connsiteY13" fmla="*/ 216553 h 460327"/>
                <a:gd name="connsiteX14" fmla="*/ 42858 w 65631"/>
                <a:gd name="connsiteY14" fmla="*/ 216553 h 460327"/>
                <a:gd name="connsiteX15" fmla="*/ 42366 w 65631"/>
                <a:gd name="connsiteY15" fmla="*/ 345621 h 460327"/>
                <a:gd name="connsiteX16" fmla="*/ 57234 w 65631"/>
                <a:gd name="connsiteY16" fmla="*/ 366559 h 460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5631" h="460327">
                  <a:moveTo>
                    <a:pt x="42919" y="215685"/>
                  </a:moveTo>
                  <a:lnTo>
                    <a:pt x="22708" y="215685"/>
                  </a:lnTo>
                  <a:lnTo>
                    <a:pt x="0" y="185855"/>
                  </a:lnTo>
                  <a:lnTo>
                    <a:pt x="3" y="185856"/>
                  </a:lnTo>
                  <a:lnTo>
                    <a:pt x="3" y="32814"/>
                  </a:lnTo>
                  <a:cubicBezTo>
                    <a:pt x="3" y="14690"/>
                    <a:pt x="14694" y="0"/>
                    <a:pt x="32817" y="0"/>
                  </a:cubicBezTo>
                  <a:cubicBezTo>
                    <a:pt x="50940" y="0"/>
                    <a:pt x="65631" y="14690"/>
                    <a:pt x="65631" y="32814"/>
                  </a:cubicBezTo>
                  <a:lnTo>
                    <a:pt x="65631" y="185856"/>
                  </a:lnTo>
                  <a:lnTo>
                    <a:pt x="65626" y="185856"/>
                  </a:lnTo>
                  <a:close/>
                  <a:moveTo>
                    <a:pt x="57234" y="460327"/>
                  </a:moveTo>
                  <a:lnTo>
                    <a:pt x="11300" y="460327"/>
                  </a:lnTo>
                  <a:lnTo>
                    <a:pt x="11300" y="366559"/>
                  </a:lnTo>
                  <a:cubicBezTo>
                    <a:pt x="13577" y="349655"/>
                    <a:pt x="25635" y="358815"/>
                    <a:pt x="25452" y="346112"/>
                  </a:cubicBezTo>
                  <a:cubicBezTo>
                    <a:pt x="25288" y="302926"/>
                    <a:pt x="25124" y="259739"/>
                    <a:pt x="24960" y="216553"/>
                  </a:cubicBezTo>
                  <a:lnTo>
                    <a:pt x="42858" y="216553"/>
                  </a:lnTo>
                  <a:cubicBezTo>
                    <a:pt x="42694" y="259576"/>
                    <a:pt x="42530" y="302598"/>
                    <a:pt x="42366" y="345621"/>
                  </a:cubicBezTo>
                  <a:cubicBezTo>
                    <a:pt x="39843" y="359799"/>
                    <a:pt x="54756" y="347441"/>
                    <a:pt x="57234" y="366559"/>
                  </a:cubicBezTo>
                  <a:close/>
                </a:path>
              </a:pathLst>
            </a:custGeom>
            <a:solidFill>
              <a:srgbClr val="1C82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ko-KR" altLang="en-US" sz="2701" kern="0" dirty="0">
                <a:solidFill>
                  <a:prstClr val="black"/>
                </a:solidFill>
              </a:endParaRPr>
            </a:p>
          </p:txBody>
        </p:sp>
        <p:sp>
          <p:nvSpPr>
            <p:cNvPr id="12" name="Rectangle 4"/>
            <p:cNvSpPr>
              <a:spLocks noChangeAspect="1"/>
            </p:cNvSpPr>
            <p:nvPr/>
          </p:nvSpPr>
          <p:spPr>
            <a:xfrm>
              <a:off x="10145990" y="5283039"/>
              <a:ext cx="141311" cy="392166"/>
            </a:xfrm>
            <a:custGeom>
              <a:avLst/>
              <a:gdLst/>
              <a:ahLst/>
              <a:cxnLst/>
              <a:rect l="l" t="t" r="r" b="b"/>
              <a:pathLst>
                <a:path w="1397263" h="3871427">
                  <a:moveTo>
                    <a:pt x="698631" y="1778701"/>
                  </a:moveTo>
                  <a:cubicBezTo>
                    <a:pt x="609151" y="1778701"/>
                    <a:pt x="536613" y="1851239"/>
                    <a:pt x="536613" y="1940719"/>
                  </a:cubicBezTo>
                  <a:cubicBezTo>
                    <a:pt x="536613" y="2030199"/>
                    <a:pt x="609151" y="2102737"/>
                    <a:pt x="698631" y="2102737"/>
                  </a:cubicBezTo>
                  <a:cubicBezTo>
                    <a:pt x="788111" y="2102737"/>
                    <a:pt x="860649" y="2030199"/>
                    <a:pt x="860649" y="1940719"/>
                  </a:cubicBezTo>
                  <a:cubicBezTo>
                    <a:pt x="860649" y="1851239"/>
                    <a:pt x="788111" y="1778701"/>
                    <a:pt x="698631" y="1778701"/>
                  </a:cubicBezTo>
                  <a:close/>
                  <a:moveTo>
                    <a:pt x="999594" y="0"/>
                  </a:moveTo>
                  <a:lnTo>
                    <a:pt x="1321063" y="0"/>
                  </a:lnTo>
                  <a:lnTo>
                    <a:pt x="1390119" y="95250"/>
                  </a:lnTo>
                  <a:cubicBezTo>
                    <a:pt x="1392500" y="284956"/>
                    <a:pt x="1394882" y="474663"/>
                    <a:pt x="1397263" y="664369"/>
                  </a:cubicBezTo>
                  <a:lnTo>
                    <a:pt x="1256769" y="833438"/>
                  </a:lnTo>
                  <a:lnTo>
                    <a:pt x="921013" y="978694"/>
                  </a:lnTo>
                  <a:lnTo>
                    <a:pt x="913199" y="978651"/>
                  </a:lnTo>
                  <a:lnTo>
                    <a:pt x="913199" y="1700779"/>
                  </a:lnTo>
                  <a:cubicBezTo>
                    <a:pt x="979823" y="1759212"/>
                    <a:pt x="1021211" y="1845132"/>
                    <a:pt x="1021211" y="1940719"/>
                  </a:cubicBezTo>
                  <a:cubicBezTo>
                    <a:pt x="1021211" y="2036306"/>
                    <a:pt x="979823" y="2122226"/>
                    <a:pt x="913199" y="2180659"/>
                  </a:cubicBezTo>
                  <a:lnTo>
                    <a:pt x="913199" y="2896482"/>
                  </a:lnTo>
                  <a:lnTo>
                    <a:pt x="1238250" y="3021320"/>
                  </a:lnTo>
                  <a:lnTo>
                    <a:pt x="1390650" y="3199914"/>
                  </a:lnTo>
                  <a:lnTo>
                    <a:pt x="1393032" y="3764270"/>
                  </a:lnTo>
                  <a:lnTo>
                    <a:pt x="1316832" y="3869045"/>
                  </a:lnTo>
                  <a:lnTo>
                    <a:pt x="997744" y="3869045"/>
                  </a:lnTo>
                  <a:lnTo>
                    <a:pt x="995363" y="3276114"/>
                  </a:lnTo>
                  <a:lnTo>
                    <a:pt x="700088" y="3111808"/>
                  </a:lnTo>
                  <a:lnTo>
                    <a:pt x="409575" y="3288020"/>
                  </a:lnTo>
                  <a:lnTo>
                    <a:pt x="397669" y="3871427"/>
                  </a:lnTo>
                  <a:lnTo>
                    <a:pt x="76200" y="3871427"/>
                  </a:lnTo>
                  <a:lnTo>
                    <a:pt x="7144" y="3776177"/>
                  </a:lnTo>
                  <a:cubicBezTo>
                    <a:pt x="4763" y="3586471"/>
                    <a:pt x="2381" y="3396764"/>
                    <a:pt x="0" y="3207058"/>
                  </a:cubicBezTo>
                  <a:lnTo>
                    <a:pt x="140494" y="3037989"/>
                  </a:lnTo>
                  <a:lnTo>
                    <a:pt x="476250" y="2892733"/>
                  </a:lnTo>
                  <a:lnTo>
                    <a:pt x="481151" y="2892760"/>
                  </a:lnTo>
                  <a:lnTo>
                    <a:pt x="481151" y="2180659"/>
                  </a:lnTo>
                  <a:cubicBezTo>
                    <a:pt x="414527" y="2122226"/>
                    <a:pt x="373139" y="2036306"/>
                    <a:pt x="373139" y="1940719"/>
                  </a:cubicBezTo>
                  <a:cubicBezTo>
                    <a:pt x="373139" y="1845132"/>
                    <a:pt x="414527" y="1759212"/>
                    <a:pt x="481151" y="1700779"/>
                  </a:cubicBezTo>
                  <a:lnTo>
                    <a:pt x="481151" y="973827"/>
                  </a:lnTo>
                  <a:lnTo>
                    <a:pt x="159013" y="850107"/>
                  </a:lnTo>
                  <a:lnTo>
                    <a:pt x="6613" y="671513"/>
                  </a:lnTo>
                  <a:lnTo>
                    <a:pt x="4231" y="107157"/>
                  </a:lnTo>
                  <a:lnTo>
                    <a:pt x="80431" y="2382"/>
                  </a:lnTo>
                  <a:lnTo>
                    <a:pt x="399519" y="2382"/>
                  </a:lnTo>
                  <a:cubicBezTo>
                    <a:pt x="400313" y="198438"/>
                    <a:pt x="401106" y="396875"/>
                    <a:pt x="401900" y="595313"/>
                  </a:cubicBezTo>
                  <a:lnTo>
                    <a:pt x="697175" y="759619"/>
                  </a:lnTo>
                  <a:lnTo>
                    <a:pt x="987688" y="583407"/>
                  </a:lnTo>
                  <a:close/>
                </a:path>
              </a:pathLst>
            </a:custGeom>
            <a:solidFill>
              <a:srgbClr val="1C82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ko-KR" altLang="en-US" sz="2701" kern="0">
                <a:solidFill>
                  <a:prstClr val="black"/>
                </a:solidFill>
              </a:endParaRPr>
            </a:p>
          </p:txBody>
        </p:sp>
        <p:sp>
          <p:nvSpPr>
            <p:cNvPr id="13" name="Isosceles Triangle 33"/>
            <p:cNvSpPr>
              <a:spLocks/>
            </p:cNvSpPr>
            <p:nvPr/>
          </p:nvSpPr>
          <p:spPr>
            <a:xfrm rot="10800000">
              <a:off x="9233023" y="1921851"/>
              <a:ext cx="350897" cy="350884"/>
            </a:xfrm>
            <a:custGeom>
              <a:avLst/>
              <a:gdLst/>
              <a:ahLst/>
              <a:cxnLst/>
              <a:rect l="l" t="t" r="r" b="b"/>
              <a:pathLst>
                <a:path w="3982665" h="3915008">
                  <a:moveTo>
                    <a:pt x="0" y="2664000"/>
                  </a:moveTo>
                  <a:lnTo>
                    <a:pt x="1911318" y="72000"/>
                  </a:lnTo>
                  <a:lnTo>
                    <a:pt x="1142725" y="2655962"/>
                  </a:lnTo>
                  <a:close/>
                  <a:moveTo>
                    <a:pt x="3982665" y="2664000"/>
                  </a:moveTo>
                  <a:lnTo>
                    <a:pt x="2839940" y="2655962"/>
                  </a:lnTo>
                  <a:lnTo>
                    <a:pt x="2071347" y="72000"/>
                  </a:lnTo>
                  <a:close/>
                  <a:moveTo>
                    <a:pt x="2621333" y="2664000"/>
                  </a:moveTo>
                  <a:lnTo>
                    <a:pt x="1361333" y="2664000"/>
                  </a:lnTo>
                  <a:lnTo>
                    <a:pt x="1991333" y="0"/>
                  </a:lnTo>
                  <a:close/>
                  <a:moveTo>
                    <a:pt x="1806654" y="3915007"/>
                  </a:moveTo>
                  <a:lnTo>
                    <a:pt x="726654" y="3915007"/>
                  </a:lnTo>
                  <a:lnTo>
                    <a:pt x="1266654" y="2835007"/>
                  </a:lnTo>
                  <a:close/>
                  <a:moveTo>
                    <a:pt x="555902" y="3915008"/>
                  </a:moveTo>
                  <a:lnTo>
                    <a:pt x="15902" y="2835008"/>
                  </a:lnTo>
                  <a:lnTo>
                    <a:pt x="1095902" y="2835008"/>
                  </a:lnTo>
                  <a:close/>
                  <a:moveTo>
                    <a:pt x="1977406" y="3915008"/>
                  </a:moveTo>
                  <a:lnTo>
                    <a:pt x="1437406" y="2835008"/>
                  </a:lnTo>
                  <a:lnTo>
                    <a:pt x="2517406" y="2835008"/>
                  </a:lnTo>
                  <a:close/>
                  <a:moveTo>
                    <a:pt x="3228158" y="3915008"/>
                  </a:moveTo>
                  <a:lnTo>
                    <a:pt x="2148158" y="3915008"/>
                  </a:lnTo>
                  <a:lnTo>
                    <a:pt x="2688158" y="2835008"/>
                  </a:lnTo>
                  <a:close/>
                  <a:moveTo>
                    <a:pt x="3398910" y="3915008"/>
                  </a:moveTo>
                  <a:lnTo>
                    <a:pt x="2858910" y="2835008"/>
                  </a:lnTo>
                  <a:lnTo>
                    <a:pt x="3938910" y="2835008"/>
                  </a:lnTo>
                  <a:close/>
                </a:path>
              </a:pathLst>
            </a:custGeom>
            <a:solidFill>
              <a:srgbClr val="1ED0A6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ko-KR" altLang="en-US" sz="2701" kern="0">
                <a:solidFill>
                  <a:prstClr val="white"/>
                </a:solidFill>
              </a:endParaRPr>
            </a:p>
          </p:txBody>
        </p:sp>
        <p:sp>
          <p:nvSpPr>
            <p:cNvPr id="14" name="Rounded Rectangle 5"/>
            <p:cNvSpPr>
              <a:spLocks/>
            </p:cNvSpPr>
            <p:nvPr/>
          </p:nvSpPr>
          <p:spPr>
            <a:xfrm>
              <a:off x="8137462" y="5049646"/>
              <a:ext cx="350897" cy="350884"/>
            </a:xfrm>
            <a:custGeom>
              <a:avLst/>
              <a:gdLst/>
              <a:ahLst/>
              <a:cxnLst/>
              <a:rect l="l" t="t" r="r" b="b"/>
              <a:pathLst>
                <a:path w="3928707" h="3954781">
                  <a:moveTo>
                    <a:pt x="2773336" y="2238726"/>
                  </a:moveTo>
                  <a:cubicBezTo>
                    <a:pt x="2746826" y="2238726"/>
                    <a:pt x="2725335" y="2260217"/>
                    <a:pt x="2725335" y="2286727"/>
                  </a:cubicBezTo>
                  <a:lnTo>
                    <a:pt x="2725335" y="2478725"/>
                  </a:lnTo>
                  <a:cubicBezTo>
                    <a:pt x="2725335" y="2505235"/>
                    <a:pt x="2746826" y="2526726"/>
                    <a:pt x="2773336" y="2526726"/>
                  </a:cubicBezTo>
                  <a:lnTo>
                    <a:pt x="2965334" y="2526726"/>
                  </a:lnTo>
                  <a:cubicBezTo>
                    <a:pt x="2991844" y="2526726"/>
                    <a:pt x="3013335" y="2505235"/>
                    <a:pt x="3013335" y="2478725"/>
                  </a:cubicBezTo>
                  <a:lnTo>
                    <a:pt x="3013335" y="2286727"/>
                  </a:lnTo>
                  <a:cubicBezTo>
                    <a:pt x="3013335" y="2260217"/>
                    <a:pt x="2991844" y="2238726"/>
                    <a:pt x="2965334" y="2238726"/>
                  </a:cubicBezTo>
                  <a:close/>
                  <a:moveTo>
                    <a:pt x="2313922" y="2238726"/>
                  </a:moveTo>
                  <a:cubicBezTo>
                    <a:pt x="2287412" y="2238726"/>
                    <a:pt x="2265921" y="2260217"/>
                    <a:pt x="2265921" y="2286727"/>
                  </a:cubicBezTo>
                  <a:lnTo>
                    <a:pt x="2265921" y="2478725"/>
                  </a:lnTo>
                  <a:cubicBezTo>
                    <a:pt x="2265921" y="2505235"/>
                    <a:pt x="2287412" y="2526726"/>
                    <a:pt x="2313922" y="2526726"/>
                  </a:cubicBezTo>
                  <a:lnTo>
                    <a:pt x="2505920" y="2526726"/>
                  </a:lnTo>
                  <a:cubicBezTo>
                    <a:pt x="2532430" y="2526726"/>
                    <a:pt x="2553921" y="2505235"/>
                    <a:pt x="2553921" y="2478725"/>
                  </a:cubicBezTo>
                  <a:lnTo>
                    <a:pt x="2553921" y="2286727"/>
                  </a:lnTo>
                  <a:cubicBezTo>
                    <a:pt x="2553921" y="2260217"/>
                    <a:pt x="2532430" y="2238726"/>
                    <a:pt x="2505920" y="2238726"/>
                  </a:cubicBezTo>
                  <a:close/>
                  <a:moveTo>
                    <a:pt x="1854508" y="2238726"/>
                  </a:moveTo>
                  <a:cubicBezTo>
                    <a:pt x="1827998" y="2238726"/>
                    <a:pt x="1806507" y="2260217"/>
                    <a:pt x="1806507" y="2286727"/>
                  </a:cubicBezTo>
                  <a:lnTo>
                    <a:pt x="1806507" y="2478725"/>
                  </a:lnTo>
                  <a:cubicBezTo>
                    <a:pt x="1806507" y="2505235"/>
                    <a:pt x="1827998" y="2526726"/>
                    <a:pt x="1854508" y="2526726"/>
                  </a:cubicBezTo>
                  <a:lnTo>
                    <a:pt x="2046506" y="2526726"/>
                  </a:lnTo>
                  <a:cubicBezTo>
                    <a:pt x="2073016" y="2526726"/>
                    <a:pt x="2094507" y="2505235"/>
                    <a:pt x="2094507" y="2478725"/>
                  </a:cubicBezTo>
                  <a:lnTo>
                    <a:pt x="2094507" y="2286727"/>
                  </a:lnTo>
                  <a:cubicBezTo>
                    <a:pt x="2094507" y="2260217"/>
                    <a:pt x="2073016" y="2238726"/>
                    <a:pt x="2046506" y="2238726"/>
                  </a:cubicBezTo>
                  <a:close/>
                  <a:moveTo>
                    <a:pt x="879732" y="2133675"/>
                  </a:moveTo>
                  <a:cubicBezTo>
                    <a:pt x="767330" y="2133675"/>
                    <a:pt x="676210" y="2224795"/>
                    <a:pt x="676210" y="2337197"/>
                  </a:cubicBezTo>
                  <a:cubicBezTo>
                    <a:pt x="676210" y="2449599"/>
                    <a:pt x="767330" y="2540719"/>
                    <a:pt x="879732" y="2540719"/>
                  </a:cubicBezTo>
                  <a:cubicBezTo>
                    <a:pt x="956121" y="2540719"/>
                    <a:pt x="1022681" y="2498634"/>
                    <a:pt x="1054808" y="2434886"/>
                  </a:cubicBezTo>
                  <a:lnTo>
                    <a:pt x="1469273" y="2434887"/>
                  </a:lnTo>
                  <a:cubicBezTo>
                    <a:pt x="1529381" y="2434887"/>
                    <a:pt x="1578108" y="2386160"/>
                    <a:pt x="1578108" y="2326052"/>
                  </a:cubicBezTo>
                  <a:cubicBezTo>
                    <a:pt x="1578108" y="2265944"/>
                    <a:pt x="1529381" y="2217217"/>
                    <a:pt x="1469273" y="2217217"/>
                  </a:cubicBezTo>
                  <a:lnTo>
                    <a:pt x="1039779" y="2217217"/>
                  </a:lnTo>
                  <a:cubicBezTo>
                    <a:pt x="1005455" y="2165662"/>
                    <a:pt x="946329" y="2133675"/>
                    <a:pt x="879732" y="2133675"/>
                  </a:cubicBezTo>
                  <a:close/>
                  <a:moveTo>
                    <a:pt x="2773336" y="1699178"/>
                  </a:moveTo>
                  <a:cubicBezTo>
                    <a:pt x="2746826" y="1699178"/>
                    <a:pt x="2725335" y="1720669"/>
                    <a:pt x="2725335" y="1747179"/>
                  </a:cubicBezTo>
                  <a:lnTo>
                    <a:pt x="2725335" y="1939177"/>
                  </a:lnTo>
                  <a:cubicBezTo>
                    <a:pt x="2725335" y="1965687"/>
                    <a:pt x="2746826" y="1987178"/>
                    <a:pt x="2773336" y="1987178"/>
                  </a:cubicBezTo>
                  <a:lnTo>
                    <a:pt x="2965334" y="1987178"/>
                  </a:lnTo>
                  <a:cubicBezTo>
                    <a:pt x="2991844" y="1987178"/>
                    <a:pt x="3013335" y="1965687"/>
                    <a:pt x="3013335" y="1939177"/>
                  </a:cubicBezTo>
                  <a:lnTo>
                    <a:pt x="3013335" y="1747179"/>
                  </a:lnTo>
                  <a:cubicBezTo>
                    <a:pt x="3013335" y="1720669"/>
                    <a:pt x="2991844" y="1699178"/>
                    <a:pt x="2965334" y="1699178"/>
                  </a:cubicBezTo>
                  <a:close/>
                  <a:moveTo>
                    <a:pt x="2313922" y="1699178"/>
                  </a:moveTo>
                  <a:cubicBezTo>
                    <a:pt x="2287412" y="1699178"/>
                    <a:pt x="2265921" y="1720669"/>
                    <a:pt x="2265921" y="1747179"/>
                  </a:cubicBezTo>
                  <a:lnTo>
                    <a:pt x="2265921" y="1939177"/>
                  </a:lnTo>
                  <a:cubicBezTo>
                    <a:pt x="2265921" y="1965687"/>
                    <a:pt x="2287412" y="1987178"/>
                    <a:pt x="2313922" y="1987178"/>
                  </a:cubicBezTo>
                  <a:lnTo>
                    <a:pt x="2505920" y="1987178"/>
                  </a:lnTo>
                  <a:cubicBezTo>
                    <a:pt x="2532430" y="1987178"/>
                    <a:pt x="2553921" y="1965687"/>
                    <a:pt x="2553921" y="1939177"/>
                  </a:cubicBezTo>
                  <a:lnTo>
                    <a:pt x="2553921" y="1747179"/>
                  </a:lnTo>
                  <a:cubicBezTo>
                    <a:pt x="2553921" y="1720669"/>
                    <a:pt x="2532430" y="1699178"/>
                    <a:pt x="2505920" y="1699178"/>
                  </a:cubicBezTo>
                  <a:close/>
                  <a:moveTo>
                    <a:pt x="1854508" y="1699178"/>
                  </a:moveTo>
                  <a:cubicBezTo>
                    <a:pt x="1827998" y="1699178"/>
                    <a:pt x="1806507" y="1720669"/>
                    <a:pt x="1806507" y="1747179"/>
                  </a:cubicBezTo>
                  <a:lnTo>
                    <a:pt x="1806507" y="1939177"/>
                  </a:lnTo>
                  <a:cubicBezTo>
                    <a:pt x="1806507" y="1965687"/>
                    <a:pt x="1827998" y="1987178"/>
                    <a:pt x="1854508" y="1987178"/>
                  </a:cubicBezTo>
                  <a:lnTo>
                    <a:pt x="2046506" y="1987178"/>
                  </a:lnTo>
                  <a:cubicBezTo>
                    <a:pt x="2073016" y="1987178"/>
                    <a:pt x="2094507" y="1965687"/>
                    <a:pt x="2094507" y="1939177"/>
                  </a:cubicBezTo>
                  <a:lnTo>
                    <a:pt x="2094507" y="1747179"/>
                  </a:lnTo>
                  <a:cubicBezTo>
                    <a:pt x="2094507" y="1720669"/>
                    <a:pt x="2073016" y="1699178"/>
                    <a:pt x="2046506" y="1699178"/>
                  </a:cubicBezTo>
                  <a:close/>
                  <a:moveTo>
                    <a:pt x="1035948" y="1186216"/>
                  </a:moveTo>
                  <a:cubicBezTo>
                    <a:pt x="1165960" y="1186216"/>
                    <a:pt x="1271356" y="1291612"/>
                    <a:pt x="1271356" y="1421624"/>
                  </a:cubicBezTo>
                  <a:cubicBezTo>
                    <a:pt x="1271356" y="1551636"/>
                    <a:pt x="1165960" y="1657032"/>
                    <a:pt x="1035948" y="1657032"/>
                  </a:cubicBezTo>
                  <a:cubicBezTo>
                    <a:pt x="905936" y="1657032"/>
                    <a:pt x="800540" y="1551636"/>
                    <a:pt x="800540" y="1421624"/>
                  </a:cubicBezTo>
                  <a:cubicBezTo>
                    <a:pt x="800540" y="1291612"/>
                    <a:pt x="905936" y="1186216"/>
                    <a:pt x="1035948" y="1186216"/>
                  </a:cubicBezTo>
                  <a:close/>
                  <a:moveTo>
                    <a:pt x="2773336" y="1159631"/>
                  </a:moveTo>
                  <a:cubicBezTo>
                    <a:pt x="2746826" y="1159631"/>
                    <a:pt x="2725335" y="1181122"/>
                    <a:pt x="2725335" y="1207632"/>
                  </a:cubicBezTo>
                  <a:lnTo>
                    <a:pt x="2725335" y="1399630"/>
                  </a:lnTo>
                  <a:cubicBezTo>
                    <a:pt x="2725335" y="1426140"/>
                    <a:pt x="2746826" y="1447631"/>
                    <a:pt x="2773336" y="1447631"/>
                  </a:cubicBezTo>
                  <a:lnTo>
                    <a:pt x="2965334" y="1447631"/>
                  </a:lnTo>
                  <a:cubicBezTo>
                    <a:pt x="2991844" y="1447631"/>
                    <a:pt x="3013335" y="1426140"/>
                    <a:pt x="3013335" y="1399630"/>
                  </a:cubicBezTo>
                  <a:lnTo>
                    <a:pt x="3013335" y="1207632"/>
                  </a:lnTo>
                  <a:cubicBezTo>
                    <a:pt x="3013335" y="1181122"/>
                    <a:pt x="2991844" y="1159631"/>
                    <a:pt x="2965334" y="1159631"/>
                  </a:cubicBezTo>
                  <a:close/>
                  <a:moveTo>
                    <a:pt x="2313922" y="1159631"/>
                  </a:moveTo>
                  <a:cubicBezTo>
                    <a:pt x="2287412" y="1159631"/>
                    <a:pt x="2265921" y="1181122"/>
                    <a:pt x="2265921" y="1207632"/>
                  </a:cubicBezTo>
                  <a:lnTo>
                    <a:pt x="2265921" y="1399630"/>
                  </a:lnTo>
                  <a:cubicBezTo>
                    <a:pt x="2265921" y="1426140"/>
                    <a:pt x="2287412" y="1447631"/>
                    <a:pt x="2313922" y="1447631"/>
                  </a:cubicBezTo>
                  <a:lnTo>
                    <a:pt x="2505920" y="1447631"/>
                  </a:lnTo>
                  <a:cubicBezTo>
                    <a:pt x="2532430" y="1447631"/>
                    <a:pt x="2553921" y="1426140"/>
                    <a:pt x="2553921" y="1399630"/>
                  </a:cubicBezTo>
                  <a:lnTo>
                    <a:pt x="2553921" y="1207632"/>
                  </a:lnTo>
                  <a:cubicBezTo>
                    <a:pt x="2553921" y="1181122"/>
                    <a:pt x="2532430" y="1159631"/>
                    <a:pt x="2505920" y="1159631"/>
                  </a:cubicBezTo>
                  <a:close/>
                  <a:moveTo>
                    <a:pt x="1854508" y="1159631"/>
                  </a:moveTo>
                  <a:cubicBezTo>
                    <a:pt x="1827998" y="1159631"/>
                    <a:pt x="1806507" y="1181122"/>
                    <a:pt x="1806507" y="1207632"/>
                  </a:cubicBezTo>
                  <a:lnTo>
                    <a:pt x="1806507" y="1399630"/>
                  </a:lnTo>
                  <a:cubicBezTo>
                    <a:pt x="1806507" y="1426140"/>
                    <a:pt x="1827998" y="1447631"/>
                    <a:pt x="1854508" y="1447631"/>
                  </a:cubicBezTo>
                  <a:lnTo>
                    <a:pt x="2046506" y="1447631"/>
                  </a:lnTo>
                  <a:cubicBezTo>
                    <a:pt x="2073016" y="1447631"/>
                    <a:pt x="2094507" y="1426140"/>
                    <a:pt x="2094507" y="1399630"/>
                  </a:cubicBezTo>
                  <a:lnTo>
                    <a:pt x="2094507" y="1207632"/>
                  </a:lnTo>
                  <a:cubicBezTo>
                    <a:pt x="2094507" y="1181122"/>
                    <a:pt x="2073016" y="1159631"/>
                    <a:pt x="2046506" y="1159631"/>
                  </a:cubicBezTo>
                  <a:close/>
                  <a:moveTo>
                    <a:pt x="1035947" y="1097587"/>
                  </a:moveTo>
                  <a:cubicBezTo>
                    <a:pt x="856987" y="1097587"/>
                    <a:pt x="711911" y="1242663"/>
                    <a:pt x="711911" y="1421623"/>
                  </a:cubicBezTo>
                  <a:cubicBezTo>
                    <a:pt x="711911" y="1600583"/>
                    <a:pt x="856987" y="1745659"/>
                    <a:pt x="1035947" y="1745659"/>
                  </a:cubicBezTo>
                  <a:cubicBezTo>
                    <a:pt x="1214907" y="1745659"/>
                    <a:pt x="1359983" y="1600583"/>
                    <a:pt x="1359983" y="1421623"/>
                  </a:cubicBezTo>
                  <a:cubicBezTo>
                    <a:pt x="1359983" y="1242663"/>
                    <a:pt x="1214907" y="1097587"/>
                    <a:pt x="1035947" y="1097587"/>
                  </a:cubicBezTo>
                  <a:close/>
                  <a:moveTo>
                    <a:pt x="593124" y="376367"/>
                  </a:moveTo>
                  <a:lnTo>
                    <a:pt x="3225543" y="376367"/>
                  </a:lnTo>
                  <a:cubicBezTo>
                    <a:pt x="3328637" y="376367"/>
                    <a:pt x="3412211" y="459941"/>
                    <a:pt x="3412211" y="563035"/>
                  </a:cubicBezTo>
                  <a:lnTo>
                    <a:pt x="3412211" y="3074837"/>
                  </a:lnTo>
                  <a:cubicBezTo>
                    <a:pt x="3412211" y="3177931"/>
                    <a:pt x="3328637" y="3261505"/>
                    <a:pt x="3225543" y="3261505"/>
                  </a:cubicBezTo>
                  <a:lnTo>
                    <a:pt x="593124" y="3261505"/>
                  </a:lnTo>
                  <a:cubicBezTo>
                    <a:pt x="490030" y="3261505"/>
                    <a:pt x="406456" y="3177931"/>
                    <a:pt x="406456" y="3074837"/>
                  </a:cubicBezTo>
                  <a:lnTo>
                    <a:pt x="406456" y="563035"/>
                  </a:lnTo>
                  <a:cubicBezTo>
                    <a:pt x="406456" y="459941"/>
                    <a:pt x="490030" y="376367"/>
                    <a:pt x="593124" y="376367"/>
                  </a:cubicBezTo>
                  <a:close/>
                  <a:moveTo>
                    <a:pt x="466365" y="263607"/>
                  </a:moveTo>
                  <a:cubicBezTo>
                    <a:pt x="353740" y="263607"/>
                    <a:pt x="262440" y="354907"/>
                    <a:pt x="262440" y="467532"/>
                  </a:cubicBezTo>
                  <a:lnTo>
                    <a:pt x="262440" y="3211530"/>
                  </a:lnTo>
                  <a:cubicBezTo>
                    <a:pt x="262440" y="3324155"/>
                    <a:pt x="353740" y="3415455"/>
                    <a:pt x="466365" y="3415455"/>
                  </a:cubicBezTo>
                  <a:lnTo>
                    <a:pt x="3352302" y="3415455"/>
                  </a:lnTo>
                  <a:cubicBezTo>
                    <a:pt x="3464927" y="3415455"/>
                    <a:pt x="3556227" y="3324155"/>
                    <a:pt x="3556227" y="3211530"/>
                  </a:cubicBezTo>
                  <a:lnTo>
                    <a:pt x="3556227" y="2945906"/>
                  </a:lnTo>
                  <a:lnTo>
                    <a:pt x="3604113" y="2945906"/>
                  </a:lnTo>
                  <a:cubicBezTo>
                    <a:pt x="3647262" y="2945906"/>
                    <a:pt x="3682241" y="2910927"/>
                    <a:pt x="3682241" y="2867778"/>
                  </a:cubicBezTo>
                  <a:lnTo>
                    <a:pt x="3682241" y="2555278"/>
                  </a:lnTo>
                  <a:cubicBezTo>
                    <a:pt x="3682241" y="2512129"/>
                    <a:pt x="3647262" y="2477150"/>
                    <a:pt x="3604113" y="2477150"/>
                  </a:cubicBezTo>
                  <a:lnTo>
                    <a:pt x="3556227" y="2477150"/>
                  </a:lnTo>
                  <a:lnTo>
                    <a:pt x="3556227" y="1181006"/>
                  </a:lnTo>
                  <a:lnTo>
                    <a:pt x="3604113" y="1181006"/>
                  </a:lnTo>
                  <a:cubicBezTo>
                    <a:pt x="3647262" y="1181006"/>
                    <a:pt x="3682241" y="1146027"/>
                    <a:pt x="3682241" y="1102878"/>
                  </a:cubicBezTo>
                  <a:lnTo>
                    <a:pt x="3682241" y="790378"/>
                  </a:lnTo>
                  <a:cubicBezTo>
                    <a:pt x="3682241" y="747229"/>
                    <a:pt x="3647262" y="712250"/>
                    <a:pt x="3604113" y="712250"/>
                  </a:cubicBezTo>
                  <a:lnTo>
                    <a:pt x="3556227" y="712250"/>
                  </a:lnTo>
                  <a:lnTo>
                    <a:pt x="3556227" y="467532"/>
                  </a:lnTo>
                  <a:cubicBezTo>
                    <a:pt x="3556227" y="354907"/>
                    <a:pt x="3464927" y="263607"/>
                    <a:pt x="3352302" y="263607"/>
                  </a:cubicBezTo>
                  <a:close/>
                  <a:moveTo>
                    <a:pt x="235370" y="0"/>
                  </a:moveTo>
                  <a:lnTo>
                    <a:pt x="3693337" y="0"/>
                  </a:lnTo>
                  <a:cubicBezTo>
                    <a:pt x="3823328" y="0"/>
                    <a:pt x="3928707" y="105379"/>
                    <a:pt x="3928707" y="235370"/>
                  </a:cubicBezTo>
                  <a:lnTo>
                    <a:pt x="3928707" y="3402502"/>
                  </a:lnTo>
                  <a:cubicBezTo>
                    <a:pt x="3928707" y="3485210"/>
                    <a:pt x="3886047" y="3557954"/>
                    <a:pt x="3821334" y="3599629"/>
                  </a:cubicBezTo>
                  <a:lnTo>
                    <a:pt x="3732546" y="3954781"/>
                  </a:lnTo>
                  <a:lnTo>
                    <a:pt x="2998166" y="3954781"/>
                  </a:lnTo>
                  <a:lnTo>
                    <a:pt x="2918939" y="3637872"/>
                  </a:lnTo>
                  <a:lnTo>
                    <a:pt x="1025164" y="3637872"/>
                  </a:lnTo>
                  <a:lnTo>
                    <a:pt x="945937" y="3954781"/>
                  </a:lnTo>
                  <a:lnTo>
                    <a:pt x="211557" y="3954781"/>
                  </a:lnTo>
                  <a:lnTo>
                    <a:pt x="125186" y="3609298"/>
                  </a:lnTo>
                  <a:cubicBezTo>
                    <a:pt x="50483" y="3570656"/>
                    <a:pt x="0" y="3492475"/>
                    <a:pt x="0" y="3402502"/>
                  </a:cubicBezTo>
                  <a:lnTo>
                    <a:pt x="0" y="235370"/>
                  </a:lnTo>
                  <a:cubicBezTo>
                    <a:pt x="0" y="105379"/>
                    <a:pt x="105379" y="0"/>
                    <a:pt x="235370" y="0"/>
                  </a:cubicBezTo>
                  <a:close/>
                </a:path>
              </a:pathLst>
            </a:custGeom>
            <a:solidFill>
              <a:srgbClr val="1ED0A6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ko-KR" altLang="en-US" sz="2701" kern="0">
                <a:solidFill>
                  <a:prstClr val="white"/>
                </a:solidFill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9626789" y="1969483"/>
              <a:ext cx="330256" cy="339771"/>
            </a:xfrm>
            <a:custGeom>
              <a:avLst/>
              <a:gdLst/>
              <a:ahLst/>
              <a:cxnLst/>
              <a:rect l="l" t="t" r="r" b="b"/>
              <a:pathLst>
                <a:path w="3888432" h="3984815">
                  <a:moveTo>
                    <a:pt x="3131805" y="2156163"/>
                  </a:moveTo>
                  <a:lnTo>
                    <a:pt x="3132791" y="2156712"/>
                  </a:lnTo>
                  <a:lnTo>
                    <a:pt x="3132791" y="3458037"/>
                  </a:lnTo>
                  <a:lnTo>
                    <a:pt x="2592791" y="3458037"/>
                  </a:lnTo>
                  <a:lnTo>
                    <a:pt x="2592791" y="2392416"/>
                  </a:lnTo>
                  <a:lnTo>
                    <a:pt x="3131805" y="2392416"/>
                  </a:lnTo>
                  <a:close/>
                  <a:moveTo>
                    <a:pt x="1894806" y="1447696"/>
                  </a:moveTo>
                  <a:lnTo>
                    <a:pt x="2434806" y="1447696"/>
                  </a:lnTo>
                  <a:lnTo>
                    <a:pt x="2434806" y="3067696"/>
                  </a:lnTo>
                  <a:lnTo>
                    <a:pt x="2425859" y="3067696"/>
                  </a:lnTo>
                  <a:lnTo>
                    <a:pt x="2425859" y="3458037"/>
                  </a:lnTo>
                  <a:lnTo>
                    <a:pt x="1885859" y="3458037"/>
                  </a:lnTo>
                  <a:lnTo>
                    <a:pt x="1885859" y="1462222"/>
                  </a:lnTo>
                  <a:lnTo>
                    <a:pt x="1894806" y="1467205"/>
                  </a:lnTo>
                  <a:close/>
                  <a:moveTo>
                    <a:pt x="1178927" y="1068489"/>
                  </a:moveTo>
                  <a:lnTo>
                    <a:pt x="1179306" y="1068700"/>
                  </a:lnTo>
                  <a:lnTo>
                    <a:pt x="1179306" y="1992407"/>
                  </a:lnTo>
                  <a:lnTo>
                    <a:pt x="1718927" y="1992407"/>
                  </a:lnTo>
                  <a:lnTo>
                    <a:pt x="1718927" y="3458037"/>
                  </a:lnTo>
                  <a:lnTo>
                    <a:pt x="1178927" y="3458037"/>
                  </a:lnTo>
                  <a:close/>
                  <a:moveTo>
                    <a:pt x="471995" y="674757"/>
                  </a:moveTo>
                  <a:lnTo>
                    <a:pt x="482407" y="680556"/>
                  </a:lnTo>
                  <a:lnTo>
                    <a:pt x="1022307" y="680556"/>
                  </a:lnTo>
                  <a:lnTo>
                    <a:pt x="1022307" y="2085638"/>
                  </a:lnTo>
                  <a:lnTo>
                    <a:pt x="1011995" y="2085638"/>
                  </a:lnTo>
                  <a:lnTo>
                    <a:pt x="1011995" y="3458037"/>
                  </a:lnTo>
                  <a:lnTo>
                    <a:pt x="471995" y="3458037"/>
                  </a:lnTo>
                  <a:close/>
                  <a:moveTo>
                    <a:pt x="3301860" y="259154"/>
                  </a:moveTo>
                  <a:lnTo>
                    <a:pt x="3841860" y="259154"/>
                  </a:lnTo>
                  <a:lnTo>
                    <a:pt x="3841860" y="2548347"/>
                  </a:lnTo>
                  <a:lnTo>
                    <a:pt x="3835956" y="2548347"/>
                  </a:lnTo>
                  <a:lnTo>
                    <a:pt x="3839723" y="2550445"/>
                  </a:lnTo>
                  <a:lnTo>
                    <a:pt x="3839723" y="3458037"/>
                  </a:lnTo>
                  <a:lnTo>
                    <a:pt x="3299723" y="3458037"/>
                  </a:lnTo>
                  <a:lnTo>
                    <a:pt x="3299723" y="2249687"/>
                  </a:lnTo>
                  <a:lnTo>
                    <a:pt x="3301860" y="2250877"/>
                  </a:lnTo>
                  <a:close/>
                  <a:moveTo>
                    <a:pt x="0" y="0"/>
                  </a:moveTo>
                  <a:lnTo>
                    <a:pt x="360000" y="0"/>
                  </a:lnTo>
                  <a:lnTo>
                    <a:pt x="360000" y="3624815"/>
                  </a:lnTo>
                  <a:lnTo>
                    <a:pt x="3888432" y="3624815"/>
                  </a:lnTo>
                  <a:lnTo>
                    <a:pt x="3888432" y="3984815"/>
                  </a:lnTo>
                  <a:lnTo>
                    <a:pt x="0" y="3984815"/>
                  </a:lnTo>
                  <a:lnTo>
                    <a:pt x="0" y="3888432"/>
                  </a:lnTo>
                  <a:lnTo>
                    <a:pt x="0" y="3624815"/>
                  </a:lnTo>
                  <a:close/>
                </a:path>
              </a:pathLst>
            </a:custGeom>
            <a:solidFill>
              <a:srgbClr val="595959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ko-KR" altLang="en-US" sz="2701" kern="0">
                <a:solidFill>
                  <a:prstClr val="white"/>
                </a:solidFill>
              </a:endParaRPr>
            </a:p>
          </p:txBody>
        </p:sp>
        <p:sp>
          <p:nvSpPr>
            <p:cNvPr id="16" name="Rounded Rectangle 4"/>
            <p:cNvSpPr>
              <a:spLocks noChangeAspect="1"/>
            </p:cNvSpPr>
            <p:nvPr/>
          </p:nvSpPr>
          <p:spPr>
            <a:xfrm>
              <a:off x="10765219" y="4863883"/>
              <a:ext cx="331843" cy="234982"/>
            </a:xfrm>
            <a:custGeom>
              <a:avLst/>
              <a:gdLst/>
              <a:ahLst/>
              <a:cxnLst/>
              <a:rect l="l" t="t" r="r" b="b"/>
              <a:pathLst>
                <a:path w="3960000" h="2808000">
                  <a:moveTo>
                    <a:pt x="2137982" y="2165237"/>
                  </a:moveTo>
                  <a:lnTo>
                    <a:pt x="2111402" y="2204211"/>
                  </a:lnTo>
                  <a:lnTo>
                    <a:pt x="2137982" y="2204211"/>
                  </a:lnTo>
                  <a:close/>
                  <a:moveTo>
                    <a:pt x="2635730" y="2101964"/>
                  </a:moveTo>
                  <a:cubicBezTo>
                    <a:pt x="2615812" y="2101964"/>
                    <a:pt x="2599666" y="2142287"/>
                    <a:pt x="2599666" y="2192028"/>
                  </a:cubicBezTo>
                  <a:cubicBezTo>
                    <a:pt x="2599666" y="2241769"/>
                    <a:pt x="2615812" y="2282092"/>
                    <a:pt x="2635730" y="2282092"/>
                  </a:cubicBezTo>
                  <a:cubicBezTo>
                    <a:pt x="2655648" y="2282092"/>
                    <a:pt x="2671794" y="2241769"/>
                    <a:pt x="2671794" y="2192028"/>
                  </a:cubicBezTo>
                  <a:cubicBezTo>
                    <a:pt x="2671794" y="2142287"/>
                    <a:pt x="2655648" y="2101964"/>
                    <a:pt x="2635730" y="2101964"/>
                  </a:cubicBezTo>
                  <a:close/>
                  <a:moveTo>
                    <a:pt x="1280012" y="2101964"/>
                  </a:moveTo>
                  <a:cubicBezTo>
                    <a:pt x="1260094" y="2101964"/>
                    <a:pt x="1243948" y="2142287"/>
                    <a:pt x="1243948" y="2192028"/>
                  </a:cubicBezTo>
                  <a:cubicBezTo>
                    <a:pt x="1243948" y="2241769"/>
                    <a:pt x="1260094" y="2282092"/>
                    <a:pt x="1280012" y="2282092"/>
                  </a:cubicBezTo>
                  <a:cubicBezTo>
                    <a:pt x="1299930" y="2282092"/>
                    <a:pt x="1316076" y="2241769"/>
                    <a:pt x="1316076" y="2192028"/>
                  </a:cubicBezTo>
                  <a:cubicBezTo>
                    <a:pt x="1316076" y="2142287"/>
                    <a:pt x="1299930" y="2101964"/>
                    <a:pt x="1280012" y="2101964"/>
                  </a:cubicBezTo>
                  <a:close/>
                  <a:moveTo>
                    <a:pt x="2138296" y="2025749"/>
                  </a:moveTo>
                  <a:lnTo>
                    <a:pt x="2139137" y="2026323"/>
                  </a:lnTo>
                  <a:lnTo>
                    <a:pt x="2216315" y="2026323"/>
                  </a:lnTo>
                  <a:lnTo>
                    <a:pt x="2216315" y="2204211"/>
                  </a:lnTo>
                  <a:lnTo>
                    <a:pt x="2256063" y="2204211"/>
                  </a:lnTo>
                  <a:lnTo>
                    <a:pt x="2256063" y="2282544"/>
                  </a:lnTo>
                  <a:lnTo>
                    <a:pt x="2216315" y="2282544"/>
                  </a:lnTo>
                  <a:lnTo>
                    <a:pt x="2216315" y="2357732"/>
                  </a:lnTo>
                  <a:lnTo>
                    <a:pt x="2137982" y="2357732"/>
                  </a:lnTo>
                  <a:lnTo>
                    <a:pt x="2137982" y="2282544"/>
                  </a:lnTo>
                  <a:lnTo>
                    <a:pt x="2015039" y="2282544"/>
                  </a:lnTo>
                  <a:lnTo>
                    <a:pt x="2015039" y="2208059"/>
                  </a:lnTo>
                  <a:lnTo>
                    <a:pt x="2014304" y="2207558"/>
                  </a:lnTo>
                  <a:lnTo>
                    <a:pt x="2015039" y="2206481"/>
                  </a:lnTo>
                  <a:lnTo>
                    <a:pt x="2015039" y="2204211"/>
                  </a:lnTo>
                  <a:lnTo>
                    <a:pt x="2016587" y="2204211"/>
                  </a:lnTo>
                  <a:close/>
                  <a:moveTo>
                    <a:pt x="1855876" y="2017651"/>
                  </a:moveTo>
                  <a:cubicBezTo>
                    <a:pt x="1914135" y="2017257"/>
                    <a:pt x="1961791" y="2063958"/>
                    <a:pt x="1962577" y="2122214"/>
                  </a:cubicBezTo>
                  <a:cubicBezTo>
                    <a:pt x="1962954" y="2150145"/>
                    <a:pt x="1952489" y="2175712"/>
                    <a:pt x="1934995" y="2194820"/>
                  </a:cubicBezTo>
                  <a:cubicBezTo>
                    <a:pt x="1952694" y="2214184"/>
                    <a:pt x="1963194" y="2240138"/>
                    <a:pt x="1962560" y="2268406"/>
                  </a:cubicBezTo>
                  <a:cubicBezTo>
                    <a:pt x="1961260" y="2326468"/>
                    <a:pt x="1913477" y="2372672"/>
                    <a:pt x="1855404" y="2372021"/>
                  </a:cubicBezTo>
                  <a:cubicBezTo>
                    <a:pt x="1797331" y="2371371"/>
                    <a:pt x="1750595" y="2324109"/>
                    <a:pt x="1750595" y="2266032"/>
                  </a:cubicBezTo>
                  <a:lnTo>
                    <a:pt x="1826499" y="2266032"/>
                  </a:lnTo>
                  <a:cubicBezTo>
                    <a:pt x="1826499" y="2282520"/>
                    <a:pt x="1839767" y="2295938"/>
                    <a:pt x="1856254" y="2296122"/>
                  </a:cubicBezTo>
                  <a:cubicBezTo>
                    <a:pt x="1872741" y="2296307"/>
                    <a:pt x="1886306" y="2283190"/>
                    <a:pt x="1886676" y="2266706"/>
                  </a:cubicBezTo>
                  <a:cubicBezTo>
                    <a:pt x="1887039" y="2250493"/>
                    <a:pt x="1874503" y="2236962"/>
                    <a:pt x="1858407" y="2236065"/>
                  </a:cubicBezTo>
                  <a:lnTo>
                    <a:pt x="1814193" y="2236065"/>
                  </a:lnTo>
                  <a:lnTo>
                    <a:pt x="1814193" y="2152552"/>
                  </a:lnTo>
                  <a:lnTo>
                    <a:pt x="1857384" y="2152552"/>
                  </a:lnTo>
                  <a:cubicBezTo>
                    <a:pt x="1873190" y="2152141"/>
                    <a:pt x="1885741" y="2139089"/>
                    <a:pt x="1885527" y="2123254"/>
                  </a:cubicBezTo>
                  <a:cubicBezTo>
                    <a:pt x="1885313" y="2107349"/>
                    <a:pt x="1872302" y="2094598"/>
                    <a:pt x="1856396" y="2094706"/>
                  </a:cubicBezTo>
                  <a:cubicBezTo>
                    <a:pt x="1840490" y="2094813"/>
                    <a:pt x="1827652" y="2107738"/>
                    <a:pt x="1827652" y="2123644"/>
                  </a:cubicBezTo>
                  <a:lnTo>
                    <a:pt x="1750595" y="2123644"/>
                  </a:lnTo>
                  <a:cubicBezTo>
                    <a:pt x="1750595" y="2065383"/>
                    <a:pt x="1797616" y="2018044"/>
                    <a:pt x="1855876" y="2017651"/>
                  </a:cubicBezTo>
                  <a:close/>
                  <a:moveTo>
                    <a:pt x="2930344" y="2012028"/>
                  </a:moveTo>
                  <a:cubicBezTo>
                    <a:pt x="2996416" y="2014229"/>
                    <a:pt x="3045968" y="2074602"/>
                    <a:pt x="3038901" y="2136479"/>
                  </a:cubicBezTo>
                  <a:cubicBezTo>
                    <a:pt x="3029916" y="2202312"/>
                    <a:pt x="2982346" y="2231435"/>
                    <a:pt x="2939412" y="2275597"/>
                  </a:cubicBezTo>
                  <a:lnTo>
                    <a:pt x="3031192" y="2275597"/>
                  </a:lnTo>
                  <a:lnTo>
                    <a:pt x="3031192" y="2357732"/>
                  </a:lnTo>
                  <a:lnTo>
                    <a:pt x="2819358" y="2357732"/>
                  </a:lnTo>
                  <a:cubicBezTo>
                    <a:pt x="2819409" y="2335416"/>
                    <a:pt x="2820521" y="2314113"/>
                    <a:pt x="2820571" y="2291797"/>
                  </a:cubicBezTo>
                  <a:cubicBezTo>
                    <a:pt x="2870625" y="2240158"/>
                    <a:pt x="2905662" y="2213324"/>
                    <a:pt x="2965770" y="2143601"/>
                  </a:cubicBezTo>
                  <a:cubicBezTo>
                    <a:pt x="2980233" y="2116927"/>
                    <a:pt x="2957264" y="2092452"/>
                    <a:pt x="2931831" y="2093607"/>
                  </a:cubicBezTo>
                  <a:cubicBezTo>
                    <a:pt x="2910102" y="2094595"/>
                    <a:pt x="2891536" y="2110969"/>
                    <a:pt x="2889885" y="2139461"/>
                  </a:cubicBezTo>
                  <a:lnTo>
                    <a:pt x="2818945" y="2139461"/>
                  </a:lnTo>
                  <a:cubicBezTo>
                    <a:pt x="2821421" y="2064364"/>
                    <a:pt x="2869776" y="2012037"/>
                    <a:pt x="2930344" y="2012028"/>
                  </a:cubicBezTo>
                  <a:close/>
                  <a:moveTo>
                    <a:pt x="2635730" y="2012028"/>
                  </a:moveTo>
                  <a:cubicBezTo>
                    <a:pt x="2705318" y="2012028"/>
                    <a:pt x="2761730" y="2092617"/>
                    <a:pt x="2761730" y="2192028"/>
                  </a:cubicBezTo>
                  <a:cubicBezTo>
                    <a:pt x="2761730" y="2291439"/>
                    <a:pt x="2705318" y="2372028"/>
                    <a:pt x="2635730" y="2372028"/>
                  </a:cubicBezTo>
                  <a:cubicBezTo>
                    <a:pt x="2566142" y="2372028"/>
                    <a:pt x="2509730" y="2291439"/>
                    <a:pt x="2509730" y="2192028"/>
                  </a:cubicBezTo>
                  <a:cubicBezTo>
                    <a:pt x="2509730" y="2092617"/>
                    <a:pt x="2566142" y="2012028"/>
                    <a:pt x="2635730" y="2012028"/>
                  </a:cubicBezTo>
                  <a:close/>
                  <a:moveTo>
                    <a:pt x="2436237" y="2012028"/>
                  </a:moveTo>
                  <a:lnTo>
                    <a:pt x="2436206" y="2012510"/>
                  </a:lnTo>
                  <a:lnTo>
                    <a:pt x="2452515" y="2012510"/>
                  </a:lnTo>
                  <a:lnTo>
                    <a:pt x="2452515" y="2372028"/>
                  </a:lnTo>
                  <a:lnTo>
                    <a:pt x="2364870" y="2372028"/>
                  </a:lnTo>
                  <a:lnTo>
                    <a:pt x="2364870" y="2101874"/>
                  </a:lnTo>
                  <a:cubicBezTo>
                    <a:pt x="2347394" y="2108434"/>
                    <a:pt x="2328091" y="2111607"/>
                    <a:pt x="2308515" y="2111039"/>
                  </a:cubicBezTo>
                  <a:lnTo>
                    <a:pt x="2311564" y="2043892"/>
                  </a:lnTo>
                  <a:cubicBezTo>
                    <a:pt x="2321741" y="2044066"/>
                    <a:pt x="2331771" y="2042373"/>
                    <a:pt x="2340372" y="2039030"/>
                  </a:cubicBezTo>
                  <a:cubicBezTo>
                    <a:pt x="2355279" y="2033236"/>
                    <a:pt x="2364268" y="2023137"/>
                    <a:pt x="2364156" y="2012310"/>
                  </a:cubicBezTo>
                  <a:cubicBezTo>
                    <a:pt x="2388183" y="2012216"/>
                    <a:pt x="2412210" y="2012122"/>
                    <a:pt x="2436237" y="2012028"/>
                  </a:cubicBezTo>
                  <a:close/>
                  <a:moveTo>
                    <a:pt x="1574625" y="2012028"/>
                  </a:moveTo>
                  <a:cubicBezTo>
                    <a:pt x="1640698" y="2014229"/>
                    <a:pt x="1690250" y="2074602"/>
                    <a:pt x="1683183" y="2136479"/>
                  </a:cubicBezTo>
                  <a:cubicBezTo>
                    <a:pt x="1674198" y="2202312"/>
                    <a:pt x="1626628" y="2231435"/>
                    <a:pt x="1583694" y="2275597"/>
                  </a:cubicBezTo>
                  <a:lnTo>
                    <a:pt x="1675474" y="2275597"/>
                  </a:lnTo>
                  <a:lnTo>
                    <a:pt x="1675474" y="2357732"/>
                  </a:lnTo>
                  <a:lnTo>
                    <a:pt x="1463640" y="2357732"/>
                  </a:lnTo>
                  <a:cubicBezTo>
                    <a:pt x="1463691" y="2335416"/>
                    <a:pt x="1464802" y="2314113"/>
                    <a:pt x="1464853" y="2291797"/>
                  </a:cubicBezTo>
                  <a:cubicBezTo>
                    <a:pt x="1514907" y="2240158"/>
                    <a:pt x="1549943" y="2213324"/>
                    <a:pt x="1610052" y="2143601"/>
                  </a:cubicBezTo>
                  <a:cubicBezTo>
                    <a:pt x="1624515" y="2116927"/>
                    <a:pt x="1601546" y="2092452"/>
                    <a:pt x="1576112" y="2093607"/>
                  </a:cubicBezTo>
                  <a:cubicBezTo>
                    <a:pt x="1554383" y="2094595"/>
                    <a:pt x="1535817" y="2110969"/>
                    <a:pt x="1534167" y="2139461"/>
                  </a:cubicBezTo>
                  <a:lnTo>
                    <a:pt x="1463227" y="2139461"/>
                  </a:lnTo>
                  <a:cubicBezTo>
                    <a:pt x="1465703" y="2064364"/>
                    <a:pt x="1514058" y="2012037"/>
                    <a:pt x="1574625" y="2012028"/>
                  </a:cubicBezTo>
                  <a:close/>
                  <a:moveTo>
                    <a:pt x="1280012" y="2012028"/>
                  </a:moveTo>
                  <a:cubicBezTo>
                    <a:pt x="1349600" y="2012028"/>
                    <a:pt x="1406012" y="2092617"/>
                    <a:pt x="1406012" y="2192028"/>
                  </a:cubicBezTo>
                  <a:cubicBezTo>
                    <a:pt x="1406012" y="2291439"/>
                    <a:pt x="1349600" y="2372028"/>
                    <a:pt x="1280012" y="2372028"/>
                  </a:cubicBezTo>
                  <a:cubicBezTo>
                    <a:pt x="1210424" y="2372028"/>
                    <a:pt x="1154012" y="2291439"/>
                    <a:pt x="1154012" y="2192028"/>
                  </a:cubicBezTo>
                  <a:cubicBezTo>
                    <a:pt x="1154012" y="2092617"/>
                    <a:pt x="1210424" y="2012028"/>
                    <a:pt x="1280012" y="2012028"/>
                  </a:cubicBezTo>
                  <a:close/>
                  <a:moveTo>
                    <a:pt x="1080519" y="2012028"/>
                  </a:moveTo>
                  <a:lnTo>
                    <a:pt x="1080488" y="2012510"/>
                  </a:lnTo>
                  <a:lnTo>
                    <a:pt x="1096797" y="2012510"/>
                  </a:lnTo>
                  <a:lnTo>
                    <a:pt x="1096797" y="2372028"/>
                  </a:lnTo>
                  <a:lnTo>
                    <a:pt x="1009152" y="2372028"/>
                  </a:lnTo>
                  <a:lnTo>
                    <a:pt x="1009152" y="2101874"/>
                  </a:lnTo>
                  <a:cubicBezTo>
                    <a:pt x="991676" y="2108434"/>
                    <a:pt x="972373" y="2111607"/>
                    <a:pt x="952797" y="2111039"/>
                  </a:cubicBezTo>
                  <a:lnTo>
                    <a:pt x="955846" y="2043892"/>
                  </a:lnTo>
                  <a:cubicBezTo>
                    <a:pt x="966023" y="2044066"/>
                    <a:pt x="976053" y="2042373"/>
                    <a:pt x="984654" y="2039030"/>
                  </a:cubicBezTo>
                  <a:cubicBezTo>
                    <a:pt x="999561" y="2033236"/>
                    <a:pt x="1008550" y="2023137"/>
                    <a:pt x="1008438" y="2012310"/>
                  </a:cubicBezTo>
                  <a:cubicBezTo>
                    <a:pt x="1032465" y="2012216"/>
                    <a:pt x="1056492" y="2012122"/>
                    <a:pt x="1080519" y="2012028"/>
                  </a:cubicBezTo>
                  <a:close/>
                  <a:moveTo>
                    <a:pt x="3373743" y="362438"/>
                  </a:moveTo>
                  <a:lnTo>
                    <a:pt x="3553743" y="362438"/>
                  </a:lnTo>
                  <a:lnTo>
                    <a:pt x="3553743" y="2414438"/>
                  </a:lnTo>
                  <a:lnTo>
                    <a:pt x="3373743" y="2414438"/>
                  </a:lnTo>
                  <a:close/>
                  <a:moveTo>
                    <a:pt x="3129580" y="362438"/>
                  </a:moveTo>
                  <a:lnTo>
                    <a:pt x="3273580" y="362438"/>
                  </a:lnTo>
                  <a:lnTo>
                    <a:pt x="3273580" y="2414438"/>
                  </a:lnTo>
                  <a:lnTo>
                    <a:pt x="3129580" y="2414438"/>
                  </a:lnTo>
                  <a:close/>
                  <a:moveTo>
                    <a:pt x="2939411" y="362438"/>
                  </a:moveTo>
                  <a:lnTo>
                    <a:pt x="3029411" y="362438"/>
                  </a:lnTo>
                  <a:lnTo>
                    <a:pt x="3029411" y="1957238"/>
                  </a:lnTo>
                  <a:lnTo>
                    <a:pt x="2939411" y="1957238"/>
                  </a:lnTo>
                  <a:close/>
                  <a:moveTo>
                    <a:pt x="2731242" y="362438"/>
                  </a:moveTo>
                  <a:lnTo>
                    <a:pt x="2839242" y="362438"/>
                  </a:lnTo>
                  <a:lnTo>
                    <a:pt x="2839242" y="1957238"/>
                  </a:lnTo>
                  <a:lnTo>
                    <a:pt x="2731242" y="1957238"/>
                  </a:lnTo>
                  <a:close/>
                  <a:moveTo>
                    <a:pt x="2487073" y="362438"/>
                  </a:moveTo>
                  <a:lnTo>
                    <a:pt x="2631073" y="362438"/>
                  </a:lnTo>
                  <a:lnTo>
                    <a:pt x="2631073" y="1957238"/>
                  </a:lnTo>
                  <a:lnTo>
                    <a:pt x="2487073" y="1957238"/>
                  </a:lnTo>
                  <a:close/>
                  <a:moveTo>
                    <a:pt x="2296904" y="362438"/>
                  </a:moveTo>
                  <a:lnTo>
                    <a:pt x="2386904" y="362438"/>
                  </a:lnTo>
                  <a:lnTo>
                    <a:pt x="2386904" y="1957238"/>
                  </a:lnTo>
                  <a:lnTo>
                    <a:pt x="2296904" y="1957238"/>
                  </a:lnTo>
                  <a:close/>
                  <a:moveTo>
                    <a:pt x="2016735" y="362438"/>
                  </a:moveTo>
                  <a:lnTo>
                    <a:pt x="2196735" y="362438"/>
                  </a:lnTo>
                  <a:lnTo>
                    <a:pt x="2196735" y="1957238"/>
                  </a:lnTo>
                  <a:lnTo>
                    <a:pt x="2016735" y="1957238"/>
                  </a:lnTo>
                  <a:close/>
                  <a:moveTo>
                    <a:pt x="1826566" y="362438"/>
                  </a:moveTo>
                  <a:lnTo>
                    <a:pt x="1916566" y="362438"/>
                  </a:lnTo>
                  <a:lnTo>
                    <a:pt x="1916566" y="1957238"/>
                  </a:lnTo>
                  <a:lnTo>
                    <a:pt x="1826566" y="1957238"/>
                  </a:lnTo>
                  <a:close/>
                  <a:moveTo>
                    <a:pt x="1582397" y="362438"/>
                  </a:moveTo>
                  <a:lnTo>
                    <a:pt x="1726397" y="362438"/>
                  </a:lnTo>
                  <a:lnTo>
                    <a:pt x="1726397" y="1957238"/>
                  </a:lnTo>
                  <a:lnTo>
                    <a:pt x="1582397" y="1957238"/>
                  </a:lnTo>
                  <a:close/>
                  <a:moveTo>
                    <a:pt x="1302228" y="362438"/>
                  </a:moveTo>
                  <a:lnTo>
                    <a:pt x="1482228" y="362438"/>
                  </a:lnTo>
                  <a:lnTo>
                    <a:pt x="1482228" y="1957238"/>
                  </a:lnTo>
                  <a:lnTo>
                    <a:pt x="1302228" y="1957238"/>
                  </a:lnTo>
                  <a:close/>
                  <a:moveTo>
                    <a:pt x="1094059" y="362438"/>
                  </a:moveTo>
                  <a:lnTo>
                    <a:pt x="1202059" y="362438"/>
                  </a:lnTo>
                  <a:lnTo>
                    <a:pt x="1202059" y="1957238"/>
                  </a:lnTo>
                  <a:lnTo>
                    <a:pt x="1094059" y="1957238"/>
                  </a:lnTo>
                  <a:close/>
                  <a:moveTo>
                    <a:pt x="903890" y="362438"/>
                  </a:moveTo>
                  <a:lnTo>
                    <a:pt x="993890" y="362438"/>
                  </a:lnTo>
                  <a:lnTo>
                    <a:pt x="993890" y="1957238"/>
                  </a:lnTo>
                  <a:lnTo>
                    <a:pt x="903890" y="1957238"/>
                  </a:lnTo>
                  <a:close/>
                  <a:moveTo>
                    <a:pt x="623721" y="362438"/>
                  </a:moveTo>
                  <a:lnTo>
                    <a:pt x="803721" y="362438"/>
                  </a:lnTo>
                  <a:lnTo>
                    <a:pt x="803721" y="2414438"/>
                  </a:lnTo>
                  <a:lnTo>
                    <a:pt x="623721" y="2414438"/>
                  </a:lnTo>
                  <a:close/>
                  <a:moveTo>
                    <a:pt x="433552" y="362438"/>
                  </a:moveTo>
                  <a:lnTo>
                    <a:pt x="523552" y="362438"/>
                  </a:lnTo>
                  <a:lnTo>
                    <a:pt x="523552" y="2414438"/>
                  </a:lnTo>
                  <a:lnTo>
                    <a:pt x="433552" y="2414438"/>
                  </a:lnTo>
                  <a:close/>
                  <a:moveTo>
                    <a:pt x="303674" y="216000"/>
                  </a:moveTo>
                  <a:cubicBezTo>
                    <a:pt x="255253" y="216000"/>
                    <a:pt x="216000" y="255253"/>
                    <a:pt x="216000" y="303674"/>
                  </a:cubicBezTo>
                  <a:lnTo>
                    <a:pt x="216000" y="2504326"/>
                  </a:lnTo>
                  <a:cubicBezTo>
                    <a:pt x="216000" y="2552747"/>
                    <a:pt x="255253" y="2592000"/>
                    <a:pt x="303674" y="2592000"/>
                  </a:cubicBezTo>
                  <a:lnTo>
                    <a:pt x="3656326" y="2592000"/>
                  </a:lnTo>
                  <a:cubicBezTo>
                    <a:pt x="3704747" y="2592000"/>
                    <a:pt x="3744000" y="2552747"/>
                    <a:pt x="3744000" y="2504326"/>
                  </a:cubicBezTo>
                  <a:lnTo>
                    <a:pt x="3744000" y="303674"/>
                  </a:lnTo>
                  <a:cubicBezTo>
                    <a:pt x="3744000" y="255253"/>
                    <a:pt x="3704747" y="216000"/>
                    <a:pt x="3656326" y="216000"/>
                  </a:cubicBezTo>
                  <a:close/>
                  <a:moveTo>
                    <a:pt x="149021" y="0"/>
                  </a:moveTo>
                  <a:lnTo>
                    <a:pt x="3810979" y="0"/>
                  </a:lnTo>
                  <a:cubicBezTo>
                    <a:pt x="3893281" y="0"/>
                    <a:pt x="3960000" y="66719"/>
                    <a:pt x="3960000" y="149021"/>
                  </a:cubicBezTo>
                  <a:lnTo>
                    <a:pt x="3960000" y="2658979"/>
                  </a:lnTo>
                  <a:cubicBezTo>
                    <a:pt x="3960000" y="2741281"/>
                    <a:pt x="3893281" y="2808000"/>
                    <a:pt x="3810979" y="2808000"/>
                  </a:cubicBezTo>
                  <a:lnTo>
                    <a:pt x="149021" y="2808000"/>
                  </a:lnTo>
                  <a:cubicBezTo>
                    <a:pt x="66719" y="2808000"/>
                    <a:pt x="0" y="2741281"/>
                    <a:pt x="0" y="2658979"/>
                  </a:cubicBezTo>
                  <a:lnTo>
                    <a:pt x="0" y="149021"/>
                  </a:lnTo>
                  <a:cubicBezTo>
                    <a:pt x="0" y="66719"/>
                    <a:pt x="66719" y="0"/>
                    <a:pt x="149021" y="0"/>
                  </a:cubicBezTo>
                  <a:close/>
                </a:path>
              </a:pathLst>
            </a:custGeom>
            <a:solidFill>
              <a:srgbClr val="595959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ko-KR" altLang="en-US" sz="2701" kern="0">
                <a:solidFill>
                  <a:prstClr val="white"/>
                </a:solidFill>
              </a:endParaRPr>
            </a:p>
          </p:txBody>
        </p:sp>
        <p:sp>
          <p:nvSpPr>
            <p:cNvPr id="17" name="Rectangle 5"/>
            <p:cNvSpPr>
              <a:spLocks noChangeAspect="1"/>
            </p:cNvSpPr>
            <p:nvPr/>
          </p:nvSpPr>
          <p:spPr>
            <a:xfrm>
              <a:off x="7818321" y="4673358"/>
              <a:ext cx="331843" cy="331833"/>
            </a:xfrm>
            <a:custGeom>
              <a:avLst/>
              <a:gdLst/>
              <a:ahLst/>
              <a:cxnLst/>
              <a:rect l="l" t="t" r="r" b="b"/>
              <a:pathLst>
                <a:path w="3971162" h="3968213">
                  <a:moveTo>
                    <a:pt x="808855" y="2815607"/>
                  </a:moveTo>
                  <a:lnTo>
                    <a:pt x="1168895" y="2815607"/>
                  </a:lnTo>
                  <a:lnTo>
                    <a:pt x="1168895" y="3175607"/>
                  </a:lnTo>
                  <a:lnTo>
                    <a:pt x="808855" y="3175607"/>
                  </a:lnTo>
                  <a:close/>
                  <a:moveTo>
                    <a:pt x="697665" y="2704397"/>
                  </a:moveTo>
                  <a:lnTo>
                    <a:pt x="697665" y="3286817"/>
                  </a:lnTo>
                  <a:lnTo>
                    <a:pt x="1280085" y="3286817"/>
                  </a:lnTo>
                  <a:lnTo>
                    <a:pt x="1280085" y="2704397"/>
                  </a:lnTo>
                  <a:close/>
                  <a:moveTo>
                    <a:pt x="537750" y="2544482"/>
                  </a:moveTo>
                  <a:lnTo>
                    <a:pt x="1440000" y="2544482"/>
                  </a:lnTo>
                  <a:lnTo>
                    <a:pt x="1440000" y="3446732"/>
                  </a:lnTo>
                  <a:lnTo>
                    <a:pt x="537750" y="3446732"/>
                  </a:lnTo>
                  <a:close/>
                  <a:moveTo>
                    <a:pt x="0" y="2528213"/>
                  </a:moveTo>
                  <a:lnTo>
                    <a:pt x="360000" y="2528213"/>
                  </a:lnTo>
                  <a:lnTo>
                    <a:pt x="360000" y="3608213"/>
                  </a:lnTo>
                  <a:lnTo>
                    <a:pt x="1440000" y="3608213"/>
                  </a:lnTo>
                  <a:lnTo>
                    <a:pt x="1440000" y="3968213"/>
                  </a:lnTo>
                  <a:lnTo>
                    <a:pt x="360000" y="3968213"/>
                  </a:lnTo>
                  <a:lnTo>
                    <a:pt x="0" y="3968213"/>
                  </a:lnTo>
                  <a:lnTo>
                    <a:pt x="0" y="3608213"/>
                  </a:lnTo>
                  <a:close/>
                  <a:moveTo>
                    <a:pt x="3605829" y="2524046"/>
                  </a:moveTo>
                  <a:lnTo>
                    <a:pt x="3965829" y="2524046"/>
                  </a:lnTo>
                  <a:lnTo>
                    <a:pt x="3965829" y="3604046"/>
                  </a:lnTo>
                  <a:lnTo>
                    <a:pt x="3965829" y="3964046"/>
                  </a:lnTo>
                  <a:lnTo>
                    <a:pt x="3605829" y="3964046"/>
                  </a:lnTo>
                  <a:lnTo>
                    <a:pt x="2525829" y="3964046"/>
                  </a:lnTo>
                  <a:lnTo>
                    <a:pt x="2525829" y="3604046"/>
                  </a:lnTo>
                  <a:lnTo>
                    <a:pt x="3605829" y="3604046"/>
                  </a:lnTo>
                  <a:close/>
                  <a:moveTo>
                    <a:pt x="1542677" y="2468095"/>
                  </a:moveTo>
                  <a:lnTo>
                    <a:pt x="1758701" y="2468095"/>
                  </a:lnTo>
                  <a:lnTo>
                    <a:pt x="1758701" y="2835684"/>
                  </a:lnTo>
                  <a:lnTo>
                    <a:pt x="1542677" y="2835684"/>
                  </a:lnTo>
                  <a:close/>
                  <a:moveTo>
                    <a:pt x="3174101" y="2437460"/>
                  </a:moveTo>
                  <a:lnTo>
                    <a:pt x="3390125" y="2437460"/>
                  </a:lnTo>
                  <a:lnTo>
                    <a:pt x="3390125" y="2663201"/>
                  </a:lnTo>
                  <a:lnTo>
                    <a:pt x="3174101" y="2663201"/>
                  </a:lnTo>
                  <a:close/>
                  <a:moveTo>
                    <a:pt x="2809842" y="2295613"/>
                  </a:moveTo>
                  <a:lnTo>
                    <a:pt x="3025866" y="2295613"/>
                  </a:lnTo>
                  <a:lnTo>
                    <a:pt x="3025866" y="2663202"/>
                  </a:lnTo>
                  <a:lnTo>
                    <a:pt x="3389097" y="2663202"/>
                  </a:lnTo>
                  <a:lnTo>
                    <a:pt x="3389097" y="2873898"/>
                  </a:lnTo>
                  <a:lnTo>
                    <a:pt x="3389097" y="2873898"/>
                  </a:lnTo>
                  <a:lnTo>
                    <a:pt x="3389097" y="3446732"/>
                  </a:lnTo>
                  <a:lnTo>
                    <a:pt x="3173073" y="3446732"/>
                  </a:lnTo>
                  <a:lnTo>
                    <a:pt x="3173073" y="2879226"/>
                  </a:lnTo>
                  <a:lnTo>
                    <a:pt x="3021508" y="2879226"/>
                  </a:lnTo>
                  <a:lnTo>
                    <a:pt x="3021508" y="2663202"/>
                  </a:lnTo>
                  <a:lnTo>
                    <a:pt x="2809842" y="2663202"/>
                  </a:lnTo>
                  <a:close/>
                  <a:moveTo>
                    <a:pt x="2093780" y="2089306"/>
                  </a:moveTo>
                  <a:lnTo>
                    <a:pt x="2309804" y="2089306"/>
                  </a:lnTo>
                  <a:lnTo>
                    <a:pt x="2309804" y="2315047"/>
                  </a:lnTo>
                  <a:lnTo>
                    <a:pt x="2093780" y="2315047"/>
                  </a:lnTo>
                  <a:close/>
                  <a:moveTo>
                    <a:pt x="2656492" y="1853849"/>
                  </a:moveTo>
                  <a:lnTo>
                    <a:pt x="2872516" y="1853849"/>
                  </a:lnTo>
                  <a:lnTo>
                    <a:pt x="2872516" y="2038657"/>
                  </a:lnTo>
                  <a:lnTo>
                    <a:pt x="2989835" y="2038657"/>
                  </a:lnTo>
                  <a:lnTo>
                    <a:pt x="2989835" y="1887092"/>
                  </a:lnTo>
                  <a:lnTo>
                    <a:pt x="3205859" y="1887092"/>
                  </a:lnTo>
                  <a:lnTo>
                    <a:pt x="3205859" y="2028940"/>
                  </a:lnTo>
                  <a:lnTo>
                    <a:pt x="3390125" y="2028940"/>
                  </a:lnTo>
                  <a:lnTo>
                    <a:pt x="3390125" y="2254681"/>
                  </a:lnTo>
                  <a:lnTo>
                    <a:pt x="3205859" y="2254681"/>
                  </a:lnTo>
                  <a:lnTo>
                    <a:pt x="3174101" y="2254681"/>
                  </a:lnTo>
                  <a:lnTo>
                    <a:pt x="3005149" y="2254681"/>
                  </a:lnTo>
                  <a:lnTo>
                    <a:pt x="2989835" y="2254681"/>
                  </a:lnTo>
                  <a:lnTo>
                    <a:pt x="2688721" y="2254681"/>
                  </a:lnTo>
                  <a:lnTo>
                    <a:pt x="2688721" y="2447179"/>
                  </a:lnTo>
                  <a:lnTo>
                    <a:pt x="2488606" y="2447179"/>
                  </a:lnTo>
                  <a:lnTo>
                    <a:pt x="2488606" y="2663841"/>
                  </a:lnTo>
                  <a:lnTo>
                    <a:pt x="2486018" y="2663841"/>
                  </a:lnTo>
                  <a:lnTo>
                    <a:pt x="2486018" y="2846997"/>
                  </a:lnTo>
                  <a:lnTo>
                    <a:pt x="2840287" y="2846997"/>
                  </a:lnTo>
                  <a:lnTo>
                    <a:pt x="2840287" y="3046907"/>
                  </a:lnTo>
                  <a:lnTo>
                    <a:pt x="3045880" y="3046907"/>
                  </a:lnTo>
                  <a:lnTo>
                    <a:pt x="3045880" y="3272648"/>
                  </a:lnTo>
                  <a:lnTo>
                    <a:pt x="2829856" y="3272648"/>
                  </a:lnTo>
                  <a:lnTo>
                    <a:pt x="2829856" y="3063021"/>
                  </a:lnTo>
                  <a:lnTo>
                    <a:pt x="2472698" y="3063021"/>
                  </a:lnTo>
                  <a:lnTo>
                    <a:pt x="2472698" y="2847499"/>
                  </a:lnTo>
                  <a:lnTo>
                    <a:pt x="2093780" y="2847499"/>
                  </a:lnTo>
                  <a:lnTo>
                    <a:pt x="2088510" y="2847499"/>
                  </a:lnTo>
                  <a:lnTo>
                    <a:pt x="1910267" y="2847499"/>
                  </a:lnTo>
                  <a:lnTo>
                    <a:pt x="1910267" y="3028023"/>
                  </a:lnTo>
                  <a:lnTo>
                    <a:pt x="2277575" y="3028023"/>
                  </a:lnTo>
                  <a:lnTo>
                    <a:pt x="2277575" y="3241488"/>
                  </a:lnTo>
                  <a:lnTo>
                    <a:pt x="2829855" y="3241488"/>
                  </a:lnTo>
                  <a:lnTo>
                    <a:pt x="2829855" y="3457512"/>
                  </a:lnTo>
                  <a:lnTo>
                    <a:pt x="2269993" y="3457512"/>
                  </a:lnTo>
                  <a:lnTo>
                    <a:pt x="2269993" y="3244047"/>
                  </a:lnTo>
                  <a:lnTo>
                    <a:pt x="2111604" y="3244047"/>
                  </a:lnTo>
                  <a:lnTo>
                    <a:pt x="2111604" y="3446733"/>
                  </a:lnTo>
                  <a:lnTo>
                    <a:pt x="1744015" y="3446733"/>
                  </a:lnTo>
                  <a:lnTo>
                    <a:pt x="1744015" y="3230709"/>
                  </a:lnTo>
                  <a:lnTo>
                    <a:pt x="1909986" y="3230709"/>
                  </a:lnTo>
                  <a:lnTo>
                    <a:pt x="1909986" y="3051709"/>
                  </a:lnTo>
                  <a:lnTo>
                    <a:pt x="1542678" y="3051709"/>
                  </a:lnTo>
                  <a:lnTo>
                    <a:pt x="1542678" y="2835685"/>
                  </a:lnTo>
                  <a:lnTo>
                    <a:pt x="1877756" y="2835685"/>
                  </a:lnTo>
                  <a:lnTo>
                    <a:pt x="1877756" y="2315047"/>
                  </a:lnTo>
                  <a:lnTo>
                    <a:pt x="2093780" y="2315047"/>
                  </a:lnTo>
                  <a:lnTo>
                    <a:pt x="2093780" y="2631475"/>
                  </a:lnTo>
                  <a:lnTo>
                    <a:pt x="2272582" y="2631475"/>
                  </a:lnTo>
                  <a:lnTo>
                    <a:pt x="2272582" y="2438100"/>
                  </a:lnTo>
                  <a:lnTo>
                    <a:pt x="2472697" y="2438100"/>
                  </a:lnTo>
                  <a:lnTo>
                    <a:pt x="2472697" y="2254681"/>
                  </a:lnTo>
                  <a:lnTo>
                    <a:pt x="2472697" y="2221438"/>
                  </a:lnTo>
                  <a:lnTo>
                    <a:pt x="2472697" y="2038657"/>
                  </a:lnTo>
                  <a:lnTo>
                    <a:pt x="2656492" y="2038657"/>
                  </a:lnTo>
                  <a:close/>
                  <a:moveTo>
                    <a:pt x="2989836" y="1667759"/>
                  </a:moveTo>
                  <a:lnTo>
                    <a:pt x="3357425" y="1667759"/>
                  </a:lnTo>
                  <a:lnTo>
                    <a:pt x="3357425" y="1883783"/>
                  </a:lnTo>
                  <a:lnTo>
                    <a:pt x="2989836" y="1883783"/>
                  </a:lnTo>
                  <a:close/>
                  <a:moveTo>
                    <a:pt x="2309586" y="1554888"/>
                  </a:moveTo>
                  <a:lnTo>
                    <a:pt x="2829824" y="1554888"/>
                  </a:lnTo>
                  <a:lnTo>
                    <a:pt x="2829824" y="1770912"/>
                  </a:lnTo>
                  <a:lnTo>
                    <a:pt x="2525643" y="1770912"/>
                  </a:lnTo>
                  <a:lnTo>
                    <a:pt x="2525643" y="1927296"/>
                  </a:lnTo>
                  <a:lnTo>
                    <a:pt x="2309619" y="1927296"/>
                  </a:lnTo>
                  <a:lnTo>
                    <a:pt x="2309619" y="1770912"/>
                  </a:lnTo>
                  <a:lnTo>
                    <a:pt x="2309586" y="1770912"/>
                  </a:lnTo>
                  <a:close/>
                  <a:moveTo>
                    <a:pt x="616397" y="1550030"/>
                  </a:moveTo>
                  <a:lnTo>
                    <a:pt x="808855" y="1550030"/>
                  </a:lnTo>
                  <a:lnTo>
                    <a:pt x="832421" y="1550030"/>
                  </a:lnTo>
                  <a:lnTo>
                    <a:pt x="1024879" y="1550030"/>
                  </a:lnTo>
                  <a:lnTo>
                    <a:pt x="1024879" y="1775771"/>
                  </a:lnTo>
                  <a:lnTo>
                    <a:pt x="832421" y="1775771"/>
                  </a:lnTo>
                  <a:lnTo>
                    <a:pt x="832421" y="2079590"/>
                  </a:lnTo>
                  <a:lnTo>
                    <a:pt x="1028931" y="2079590"/>
                  </a:lnTo>
                  <a:lnTo>
                    <a:pt x="1192537" y="2079590"/>
                  </a:lnTo>
                  <a:lnTo>
                    <a:pt x="1244955" y="2079590"/>
                  </a:lnTo>
                  <a:lnTo>
                    <a:pt x="1244955" y="2231155"/>
                  </a:lnTo>
                  <a:lnTo>
                    <a:pt x="1468668" y="2231155"/>
                  </a:lnTo>
                  <a:lnTo>
                    <a:pt x="1468668" y="2447179"/>
                  </a:lnTo>
                  <a:lnTo>
                    <a:pt x="1244955" y="2447179"/>
                  </a:lnTo>
                  <a:lnTo>
                    <a:pt x="1244955" y="2447179"/>
                  </a:lnTo>
                  <a:lnTo>
                    <a:pt x="1028931" y="2447179"/>
                  </a:lnTo>
                  <a:lnTo>
                    <a:pt x="1028931" y="2295614"/>
                  </a:lnTo>
                  <a:lnTo>
                    <a:pt x="619703" y="2295614"/>
                  </a:lnTo>
                  <a:lnTo>
                    <a:pt x="619703" y="2082482"/>
                  </a:lnTo>
                  <a:lnTo>
                    <a:pt x="616397" y="2082482"/>
                  </a:lnTo>
                  <a:close/>
                  <a:moveTo>
                    <a:pt x="1747452" y="1324289"/>
                  </a:moveTo>
                  <a:lnTo>
                    <a:pt x="1963476" y="1324289"/>
                  </a:lnTo>
                  <a:lnTo>
                    <a:pt x="1963476" y="1528779"/>
                  </a:lnTo>
                  <a:lnTo>
                    <a:pt x="2151955" y="1528779"/>
                  </a:lnTo>
                  <a:lnTo>
                    <a:pt x="2151955" y="1754520"/>
                  </a:lnTo>
                  <a:lnTo>
                    <a:pt x="1935931" y="1754520"/>
                  </a:lnTo>
                  <a:lnTo>
                    <a:pt x="1935931" y="1550030"/>
                  </a:lnTo>
                  <a:lnTo>
                    <a:pt x="1758702" y="1550030"/>
                  </a:lnTo>
                  <a:lnTo>
                    <a:pt x="1758702" y="1863566"/>
                  </a:lnTo>
                  <a:lnTo>
                    <a:pt x="2119726" y="1863566"/>
                  </a:lnTo>
                  <a:lnTo>
                    <a:pt x="2119726" y="2079590"/>
                  </a:lnTo>
                  <a:lnTo>
                    <a:pt x="1761543" y="2079590"/>
                  </a:lnTo>
                  <a:lnTo>
                    <a:pt x="1761543" y="2259540"/>
                  </a:lnTo>
                  <a:lnTo>
                    <a:pt x="1545519" y="2259540"/>
                  </a:lnTo>
                  <a:lnTo>
                    <a:pt x="1545519" y="2082482"/>
                  </a:lnTo>
                  <a:lnTo>
                    <a:pt x="1542678" y="2082482"/>
                  </a:lnTo>
                  <a:lnTo>
                    <a:pt x="1542678" y="2079589"/>
                  </a:lnTo>
                  <a:lnTo>
                    <a:pt x="1030691" y="2079589"/>
                  </a:lnTo>
                  <a:lnTo>
                    <a:pt x="1030691" y="1863565"/>
                  </a:lnTo>
                  <a:lnTo>
                    <a:pt x="1192537" y="1863565"/>
                  </a:lnTo>
                  <a:lnTo>
                    <a:pt x="1192537" y="1662900"/>
                  </a:lnTo>
                  <a:lnTo>
                    <a:pt x="1440000" y="1662900"/>
                  </a:lnTo>
                  <a:lnTo>
                    <a:pt x="1440000" y="1863565"/>
                  </a:lnTo>
                  <a:lnTo>
                    <a:pt x="1542678" y="1863565"/>
                  </a:lnTo>
                  <a:lnTo>
                    <a:pt x="1542678" y="1550030"/>
                  </a:lnTo>
                  <a:lnTo>
                    <a:pt x="1747452" y="1550030"/>
                  </a:lnTo>
                  <a:close/>
                  <a:moveTo>
                    <a:pt x="2802267" y="814725"/>
                  </a:moveTo>
                  <a:lnTo>
                    <a:pt x="3162307" y="814725"/>
                  </a:lnTo>
                  <a:lnTo>
                    <a:pt x="3162307" y="1174725"/>
                  </a:lnTo>
                  <a:lnTo>
                    <a:pt x="2802267" y="1174725"/>
                  </a:lnTo>
                  <a:close/>
                  <a:moveTo>
                    <a:pt x="884915" y="814725"/>
                  </a:moveTo>
                  <a:lnTo>
                    <a:pt x="1244955" y="814725"/>
                  </a:lnTo>
                  <a:lnTo>
                    <a:pt x="1244955" y="1174725"/>
                  </a:lnTo>
                  <a:lnTo>
                    <a:pt x="884915" y="1174725"/>
                  </a:lnTo>
                  <a:close/>
                  <a:moveTo>
                    <a:pt x="2691077" y="703515"/>
                  </a:moveTo>
                  <a:lnTo>
                    <a:pt x="2691077" y="1285935"/>
                  </a:lnTo>
                  <a:lnTo>
                    <a:pt x="3273497" y="1285935"/>
                  </a:lnTo>
                  <a:lnTo>
                    <a:pt x="3273497" y="703515"/>
                  </a:lnTo>
                  <a:close/>
                  <a:moveTo>
                    <a:pt x="773725" y="703515"/>
                  </a:moveTo>
                  <a:lnTo>
                    <a:pt x="773725" y="1285935"/>
                  </a:lnTo>
                  <a:lnTo>
                    <a:pt x="1356145" y="1285935"/>
                  </a:lnTo>
                  <a:lnTo>
                    <a:pt x="1356145" y="703515"/>
                  </a:lnTo>
                  <a:close/>
                  <a:moveTo>
                    <a:pt x="2531162" y="543600"/>
                  </a:moveTo>
                  <a:lnTo>
                    <a:pt x="3433412" y="543600"/>
                  </a:lnTo>
                  <a:lnTo>
                    <a:pt x="3433412" y="1445850"/>
                  </a:lnTo>
                  <a:lnTo>
                    <a:pt x="2531162" y="1445850"/>
                  </a:lnTo>
                  <a:close/>
                  <a:moveTo>
                    <a:pt x="613810" y="543600"/>
                  </a:moveTo>
                  <a:lnTo>
                    <a:pt x="1516060" y="543600"/>
                  </a:lnTo>
                  <a:lnTo>
                    <a:pt x="1516060" y="1445850"/>
                  </a:lnTo>
                  <a:lnTo>
                    <a:pt x="613810" y="1445850"/>
                  </a:lnTo>
                  <a:close/>
                  <a:moveTo>
                    <a:pt x="2088509" y="543244"/>
                  </a:moveTo>
                  <a:lnTo>
                    <a:pt x="2283187" y="543244"/>
                  </a:lnTo>
                  <a:lnTo>
                    <a:pt x="2283187" y="759268"/>
                  </a:lnTo>
                  <a:lnTo>
                    <a:pt x="2088509" y="759268"/>
                  </a:lnTo>
                  <a:close/>
                  <a:moveTo>
                    <a:pt x="1751276" y="543243"/>
                  </a:moveTo>
                  <a:lnTo>
                    <a:pt x="1967300" y="543243"/>
                  </a:lnTo>
                  <a:lnTo>
                    <a:pt x="1967300" y="986389"/>
                  </a:lnTo>
                  <a:lnTo>
                    <a:pt x="2119726" y="986389"/>
                  </a:lnTo>
                  <a:lnTo>
                    <a:pt x="2119726" y="986388"/>
                  </a:lnTo>
                  <a:lnTo>
                    <a:pt x="2335750" y="986388"/>
                  </a:lnTo>
                  <a:lnTo>
                    <a:pt x="2335750" y="1491348"/>
                  </a:lnTo>
                  <a:lnTo>
                    <a:pt x="2119726" y="1491348"/>
                  </a:lnTo>
                  <a:lnTo>
                    <a:pt x="2119726" y="1202413"/>
                  </a:lnTo>
                  <a:lnTo>
                    <a:pt x="1747396" y="1202413"/>
                  </a:lnTo>
                  <a:lnTo>
                    <a:pt x="1747396" y="986389"/>
                  </a:lnTo>
                  <a:lnTo>
                    <a:pt x="1751276" y="986389"/>
                  </a:lnTo>
                  <a:close/>
                  <a:moveTo>
                    <a:pt x="4409" y="5850"/>
                  </a:moveTo>
                  <a:lnTo>
                    <a:pt x="364409" y="5850"/>
                  </a:lnTo>
                  <a:lnTo>
                    <a:pt x="1444409" y="5850"/>
                  </a:lnTo>
                  <a:lnTo>
                    <a:pt x="1444409" y="365850"/>
                  </a:lnTo>
                  <a:lnTo>
                    <a:pt x="364409" y="365850"/>
                  </a:lnTo>
                  <a:lnTo>
                    <a:pt x="364409" y="1445850"/>
                  </a:lnTo>
                  <a:lnTo>
                    <a:pt x="4409" y="1445850"/>
                  </a:lnTo>
                  <a:lnTo>
                    <a:pt x="4409" y="365850"/>
                  </a:lnTo>
                  <a:close/>
                  <a:moveTo>
                    <a:pt x="2531162" y="0"/>
                  </a:moveTo>
                  <a:lnTo>
                    <a:pt x="3611162" y="0"/>
                  </a:lnTo>
                  <a:lnTo>
                    <a:pt x="3971162" y="0"/>
                  </a:lnTo>
                  <a:lnTo>
                    <a:pt x="3971162" y="360000"/>
                  </a:lnTo>
                  <a:lnTo>
                    <a:pt x="3971162" y="1440000"/>
                  </a:lnTo>
                  <a:lnTo>
                    <a:pt x="3611162" y="1440000"/>
                  </a:lnTo>
                  <a:lnTo>
                    <a:pt x="3611162" y="360000"/>
                  </a:lnTo>
                  <a:lnTo>
                    <a:pt x="2531162" y="360000"/>
                  </a:lnTo>
                  <a:close/>
                </a:path>
              </a:pathLst>
            </a:custGeom>
            <a:solidFill>
              <a:srgbClr val="595959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ko-KR" altLang="en-US" sz="2701" kern="0">
                <a:solidFill>
                  <a:prstClr val="white"/>
                </a:solidFill>
              </a:endParaRPr>
            </a:p>
          </p:txBody>
        </p:sp>
        <p:sp>
          <p:nvSpPr>
            <p:cNvPr id="18" name="Rounded Rectangle 16"/>
            <p:cNvSpPr>
              <a:spLocks noChangeAspect="1"/>
            </p:cNvSpPr>
            <p:nvPr/>
          </p:nvSpPr>
          <p:spPr>
            <a:xfrm>
              <a:off x="11000209" y="4139886"/>
              <a:ext cx="330256" cy="231806"/>
            </a:xfrm>
            <a:custGeom>
              <a:avLst/>
              <a:gdLst/>
              <a:ahLst/>
              <a:cxnLst/>
              <a:rect l="l" t="t" r="r" b="b"/>
              <a:pathLst>
                <a:path w="3888432" h="2736304">
                  <a:moveTo>
                    <a:pt x="1324542" y="1693069"/>
                  </a:moveTo>
                  <a:lnTo>
                    <a:pt x="1371242" y="1693069"/>
                  </a:lnTo>
                  <a:cubicBezTo>
                    <a:pt x="1385857" y="1693069"/>
                    <a:pt x="1397704" y="1704917"/>
                    <a:pt x="1397704" y="1719531"/>
                  </a:cubicBezTo>
                  <a:lnTo>
                    <a:pt x="1397704" y="1766231"/>
                  </a:lnTo>
                  <a:cubicBezTo>
                    <a:pt x="1397704" y="1780846"/>
                    <a:pt x="1385857" y="1792693"/>
                    <a:pt x="1371242" y="1792693"/>
                  </a:cubicBezTo>
                  <a:lnTo>
                    <a:pt x="1324542" y="1792693"/>
                  </a:lnTo>
                  <a:cubicBezTo>
                    <a:pt x="1309928" y="1792693"/>
                    <a:pt x="1298080" y="1780846"/>
                    <a:pt x="1298080" y="1766231"/>
                  </a:cubicBezTo>
                  <a:lnTo>
                    <a:pt x="1298080" y="1719531"/>
                  </a:lnTo>
                  <a:cubicBezTo>
                    <a:pt x="1298080" y="1704917"/>
                    <a:pt x="1309928" y="1693069"/>
                    <a:pt x="1324542" y="1693069"/>
                  </a:cubicBezTo>
                  <a:close/>
                  <a:moveTo>
                    <a:pt x="1174792" y="1693069"/>
                  </a:moveTo>
                  <a:lnTo>
                    <a:pt x="1221492" y="1693069"/>
                  </a:lnTo>
                  <a:cubicBezTo>
                    <a:pt x="1236107" y="1693069"/>
                    <a:pt x="1247954" y="1704917"/>
                    <a:pt x="1247954" y="1719531"/>
                  </a:cubicBezTo>
                  <a:lnTo>
                    <a:pt x="1247954" y="1766231"/>
                  </a:lnTo>
                  <a:cubicBezTo>
                    <a:pt x="1247954" y="1780846"/>
                    <a:pt x="1236107" y="1792693"/>
                    <a:pt x="1221492" y="1792693"/>
                  </a:cubicBezTo>
                  <a:lnTo>
                    <a:pt x="1174792" y="1792693"/>
                  </a:lnTo>
                  <a:cubicBezTo>
                    <a:pt x="1160178" y="1792693"/>
                    <a:pt x="1148330" y="1780846"/>
                    <a:pt x="1148330" y="1766231"/>
                  </a:cubicBezTo>
                  <a:lnTo>
                    <a:pt x="1148330" y="1719531"/>
                  </a:lnTo>
                  <a:cubicBezTo>
                    <a:pt x="1148330" y="1704917"/>
                    <a:pt x="1160178" y="1693069"/>
                    <a:pt x="1174792" y="1693069"/>
                  </a:cubicBezTo>
                  <a:close/>
                  <a:moveTo>
                    <a:pt x="1025670" y="1693069"/>
                  </a:moveTo>
                  <a:lnTo>
                    <a:pt x="1072369" y="1693069"/>
                  </a:lnTo>
                  <a:cubicBezTo>
                    <a:pt x="1086984" y="1693069"/>
                    <a:pt x="1098832" y="1704917"/>
                    <a:pt x="1098832" y="1719531"/>
                  </a:cubicBezTo>
                  <a:lnTo>
                    <a:pt x="1098832" y="1766231"/>
                  </a:lnTo>
                  <a:cubicBezTo>
                    <a:pt x="1098832" y="1780846"/>
                    <a:pt x="1086984" y="1792693"/>
                    <a:pt x="1072369" y="1792693"/>
                  </a:cubicBezTo>
                  <a:lnTo>
                    <a:pt x="1025670" y="1792693"/>
                  </a:lnTo>
                  <a:cubicBezTo>
                    <a:pt x="1011055" y="1792693"/>
                    <a:pt x="999207" y="1780846"/>
                    <a:pt x="999207" y="1766231"/>
                  </a:cubicBezTo>
                  <a:lnTo>
                    <a:pt x="999207" y="1719531"/>
                  </a:lnTo>
                  <a:cubicBezTo>
                    <a:pt x="999207" y="1704917"/>
                    <a:pt x="1011055" y="1693069"/>
                    <a:pt x="1025670" y="1693069"/>
                  </a:cubicBezTo>
                  <a:close/>
                  <a:moveTo>
                    <a:pt x="2538530" y="1609316"/>
                  </a:moveTo>
                  <a:lnTo>
                    <a:pt x="2133002" y="1939195"/>
                  </a:lnTo>
                  <a:lnTo>
                    <a:pt x="3272021" y="1939195"/>
                  </a:lnTo>
                  <a:lnTo>
                    <a:pt x="2866494" y="1609316"/>
                  </a:lnTo>
                  <a:close/>
                  <a:moveTo>
                    <a:pt x="1324542" y="1547147"/>
                  </a:moveTo>
                  <a:lnTo>
                    <a:pt x="1371242" y="1547147"/>
                  </a:lnTo>
                  <a:cubicBezTo>
                    <a:pt x="1385857" y="1547147"/>
                    <a:pt x="1397704" y="1558995"/>
                    <a:pt x="1397704" y="1573609"/>
                  </a:cubicBezTo>
                  <a:lnTo>
                    <a:pt x="1397704" y="1620309"/>
                  </a:lnTo>
                  <a:cubicBezTo>
                    <a:pt x="1397704" y="1634924"/>
                    <a:pt x="1385857" y="1646771"/>
                    <a:pt x="1371242" y="1646771"/>
                  </a:cubicBezTo>
                  <a:lnTo>
                    <a:pt x="1324542" y="1646771"/>
                  </a:lnTo>
                  <a:cubicBezTo>
                    <a:pt x="1309928" y="1646771"/>
                    <a:pt x="1298080" y="1634924"/>
                    <a:pt x="1298080" y="1620309"/>
                  </a:cubicBezTo>
                  <a:lnTo>
                    <a:pt x="1298080" y="1573609"/>
                  </a:lnTo>
                  <a:cubicBezTo>
                    <a:pt x="1298080" y="1558995"/>
                    <a:pt x="1309928" y="1547147"/>
                    <a:pt x="1324542" y="1547147"/>
                  </a:cubicBezTo>
                  <a:close/>
                  <a:moveTo>
                    <a:pt x="1174792" y="1547147"/>
                  </a:moveTo>
                  <a:lnTo>
                    <a:pt x="1221492" y="1547147"/>
                  </a:lnTo>
                  <a:cubicBezTo>
                    <a:pt x="1236107" y="1547147"/>
                    <a:pt x="1247954" y="1558995"/>
                    <a:pt x="1247954" y="1573609"/>
                  </a:cubicBezTo>
                  <a:lnTo>
                    <a:pt x="1247954" y="1620309"/>
                  </a:lnTo>
                  <a:cubicBezTo>
                    <a:pt x="1247954" y="1634924"/>
                    <a:pt x="1236107" y="1646771"/>
                    <a:pt x="1221492" y="1646771"/>
                  </a:cubicBezTo>
                  <a:lnTo>
                    <a:pt x="1174792" y="1646771"/>
                  </a:lnTo>
                  <a:cubicBezTo>
                    <a:pt x="1160178" y="1646771"/>
                    <a:pt x="1148330" y="1634924"/>
                    <a:pt x="1148330" y="1620309"/>
                  </a:cubicBezTo>
                  <a:lnTo>
                    <a:pt x="1148330" y="1573609"/>
                  </a:lnTo>
                  <a:cubicBezTo>
                    <a:pt x="1148330" y="1558995"/>
                    <a:pt x="1160178" y="1547147"/>
                    <a:pt x="1174792" y="1547147"/>
                  </a:cubicBezTo>
                  <a:close/>
                  <a:moveTo>
                    <a:pt x="1025670" y="1547147"/>
                  </a:moveTo>
                  <a:lnTo>
                    <a:pt x="1072369" y="1547147"/>
                  </a:lnTo>
                  <a:cubicBezTo>
                    <a:pt x="1086984" y="1547147"/>
                    <a:pt x="1098832" y="1558995"/>
                    <a:pt x="1098832" y="1573609"/>
                  </a:cubicBezTo>
                  <a:lnTo>
                    <a:pt x="1098832" y="1620309"/>
                  </a:lnTo>
                  <a:cubicBezTo>
                    <a:pt x="1098832" y="1634924"/>
                    <a:pt x="1086984" y="1646771"/>
                    <a:pt x="1072369" y="1646771"/>
                  </a:cubicBezTo>
                  <a:lnTo>
                    <a:pt x="1025670" y="1646771"/>
                  </a:lnTo>
                  <a:cubicBezTo>
                    <a:pt x="1011055" y="1646771"/>
                    <a:pt x="999207" y="1634924"/>
                    <a:pt x="999207" y="1620309"/>
                  </a:cubicBezTo>
                  <a:lnTo>
                    <a:pt x="999207" y="1573609"/>
                  </a:lnTo>
                  <a:cubicBezTo>
                    <a:pt x="999207" y="1558995"/>
                    <a:pt x="1011055" y="1547147"/>
                    <a:pt x="1025670" y="1547147"/>
                  </a:cubicBezTo>
                  <a:close/>
                  <a:moveTo>
                    <a:pt x="2504665" y="1505875"/>
                  </a:moveTo>
                  <a:cubicBezTo>
                    <a:pt x="2501347" y="1505875"/>
                    <a:pt x="2498657" y="1508565"/>
                    <a:pt x="2498657" y="1511883"/>
                  </a:cubicBezTo>
                  <a:lnTo>
                    <a:pt x="2498657" y="1535912"/>
                  </a:lnTo>
                  <a:cubicBezTo>
                    <a:pt x="2498657" y="1539230"/>
                    <a:pt x="2501347" y="1541920"/>
                    <a:pt x="2504665" y="1541920"/>
                  </a:cubicBezTo>
                  <a:lnTo>
                    <a:pt x="2893211" y="1541920"/>
                  </a:lnTo>
                  <a:cubicBezTo>
                    <a:pt x="2896529" y="1541920"/>
                    <a:pt x="2899219" y="1539230"/>
                    <a:pt x="2899219" y="1535912"/>
                  </a:cubicBezTo>
                  <a:lnTo>
                    <a:pt x="2899219" y="1511883"/>
                  </a:lnTo>
                  <a:cubicBezTo>
                    <a:pt x="2899219" y="1508565"/>
                    <a:pt x="2896529" y="1505875"/>
                    <a:pt x="2893211" y="1505875"/>
                  </a:cubicBezTo>
                  <a:close/>
                  <a:moveTo>
                    <a:pt x="2504665" y="1422733"/>
                  </a:moveTo>
                  <a:cubicBezTo>
                    <a:pt x="2501347" y="1422733"/>
                    <a:pt x="2498657" y="1425422"/>
                    <a:pt x="2498657" y="1428740"/>
                  </a:cubicBezTo>
                  <a:lnTo>
                    <a:pt x="2498657" y="1452770"/>
                  </a:lnTo>
                  <a:cubicBezTo>
                    <a:pt x="2498657" y="1456088"/>
                    <a:pt x="2501347" y="1458777"/>
                    <a:pt x="2504665" y="1458777"/>
                  </a:cubicBezTo>
                  <a:lnTo>
                    <a:pt x="2893211" y="1458777"/>
                  </a:lnTo>
                  <a:cubicBezTo>
                    <a:pt x="2896529" y="1458777"/>
                    <a:pt x="2899219" y="1456088"/>
                    <a:pt x="2899219" y="1452770"/>
                  </a:cubicBezTo>
                  <a:lnTo>
                    <a:pt x="2899219" y="1428740"/>
                  </a:lnTo>
                  <a:cubicBezTo>
                    <a:pt x="2899219" y="1425422"/>
                    <a:pt x="2896529" y="1422733"/>
                    <a:pt x="2893211" y="1422733"/>
                  </a:cubicBezTo>
                  <a:close/>
                  <a:moveTo>
                    <a:pt x="1324542" y="1401225"/>
                  </a:moveTo>
                  <a:lnTo>
                    <a:pt x="1371242" y="1401225"/>
                  </a:lnTo>
                  <a:cubicBezTo>
                    <a:pt x="1385857" y="1401225"/>
                    <a:pt x="1397704" y="1413073"/>
                    <a:pt x="1397704" y="1427687"/>
                  </a:cubicBezTo>
                  <a:lnTo>
                    <a:pt x="1397704" y="1474387"/>
                  </a:lnTo>
                  <a:cubicBezTo>
                    <a:pt x="1397704" y="1489001"/>
                    <a:pt x="1385857" y="1500849"/>
                    <a:pt x="1371242" y="1500849"/>
                  </a:cubicBezTo>
                  <a:lnTo>
                    <a:pt x="1324542" y="1500849"/>
                  </a:lnTo>
                  <a:cubicBezTo>
                    <a:pt x="1309928" y="1500849"/>
                    <a:pt x="1298080" y="1489001"/>
                    <a:pt x="1298080" y="1474387"/>
                  </a:cubicBezTo>
                  <a:lnTo>
                    <a:pt x="1298080" y="1427687"/>
                  </a:lnTo>
                  <a:cubicBezTo>
                    <a:pt x="1298080" y="1413073"/>
                    <a:pt x="1309928" y="1401225"/>
                    <a:pt x="1324542" y="1401225"/>
                  </a:cubicBezTo>
                  <a:close/>
                  <a:moveTo>
                    <a:pt x="1174792" y="1401225"/>
                  </a:moveTo>
                  <a:lnTo>
                    <a:pt x="1221492" y="1401225"/>
                  </a:lnTo>
                  <a:cubicBezTo>
                    <a:pt x="1236107" y="1401225"/>
                    <a:pt x="1247954" y="1413073"/>
                    <a:pt x="1247954" y="1427687"/>
                  </a:cubicBezTo>
                  <a:lnTo>
                    <a:pt x="1247954" y="1474387"/>
                  </a:lnTo>
                  <a:cubicBezTo>
                    <a:pt x="1247954" y="1489001"/>
                    <a:pt x="1236107" y="1500849"/>
                    <a:pt x="1221492" y="1500849"/>
                  </a:cubicBezTo>
                  <a:lnTo>
                    <a:pt x="1174792" y="1500849"/>
                  </a:lnTo>
                  <a:cubicBezTo>
                    <a:pt x="1160178" y="1500849"/>
                    <a:pt x="1148330" y="1489001"/>
                    <a:pt x="1148330" y="1474387"/>
                  </a:cubicBezTo>
                  <a:lnTo>
                    <a:pt x="1148330" y="1427687"/>
                  </a:lnTo>
                  <a:cubicBezTo>
                    <a:pt x="1148330" y="1413073"/>
                    <a:pt x="1160178" y="1401225"/>
                    <a:pt x="1174792" y="1401225"/>
                  </a:cubicBezTo>
                  <a:close/>
                  <a:moveTo>
                    <a:pt x="1025670" y="1401225"/>
                  </a:moveTo>
                  <a:lnTo>
                    <a:pt x="1072369" y="1401225"/>
                  </a:lnTo>
                  <a:cubicBezTo>
                    <a:pt x="1086984" y="1401225"/>
                    <a:pt x="1098832" y="1413073"/>
                    <a:pt x="1098832" y="1427687"/>
                  </a:cubicBezTo>
                  <a:lnTo>
                    <a:pt x="1098832" y="1474387"/>
                  </a:lnTo>
                  <a:cubicBezTo>
                    <a:pt x="1098832" y="1489001"/>
                    <a:pt x="1086984" y="1500849"/>
                    <a:pt x="1072369" y="1500849"/>
                  </a:cubicBezTo>
                  <a:lnTo>
                    <a:pt x="1025670" y="1500849"/>
                  </a:lnTo>
                  <a:cubicBezTo>
                    <a:pt x="1011055" y="1500849"/>
                    <a:pt x="999207" y="1489001"/>
                    <a:pt x="999207" y="1474387"/>
                  </a:cubicBezTo>
                  <a:lnTo>
                    <a:pt x="999207" y="1427687"/>
                  </a:lnTo>
                  <a:cubicBezTo>
                    <a:pt x="999207" y="1413073"/>
                    <a:pt x="1011055" y="1401225"/>
                    <a:pt x="1025670" y="1401225"/>
                  </a:cubicBezTo>
                  <a:close/>
                  <a:moveTo>
                    <a:pt x="2504665" y="1339590"/>
                  </a:moveTo>
                  <a:cubicBezTo>
                    <a:pt x="2501347" y="1339590"/>
                    <a:pt x="2498657" y="1342280"/>
                    <a:pt x="2498657" y="1345598"/>
                  </a:cubicBezTo>
                  <a:lnTo>
                    <a:pt x="2498657" y="1369628"/>
                  </a:lnTo>
                  <a:cubicBezTo>
                    <a:pt x="2498657" y="1372945"/>
                    <a:pt x="2501347" y="1375635"/>
                    <a:pt x="2504665" y="1375635"/>
                  </a:cubicBezTo>
                  <a:lnTo>
                    <a:pt x="2893211" y="1375635"/>
                  </a:lnTo>
                  <a:cubicBezTo>
                    <a:pt x="2896529" y="1375635"/>
                    <a:pt x="2899219" y="1372945"/>
                    <a:pt x="2899219" y="1369628"/>
                  </a:cubicBezTo>
                  <a:lnTo>
                    <a:pt x="2899219" y="1345598"/>
                  </a:lnTo>
                  <a:cubicBezTo>
                    <a:pt x="2899219" y="1342280"/>
                    <a:pt x="2896529" y="1339590"/>
                    <a:pt x="2893211" y="1339590"/>
                  </a:cubicBezTo>
                  <a:close/>
                  <a:moveTo>
                    <a:pt x="2088232" y="1285358"/>
                  </a:moveTo>
                  <a:lnTo>
                    <a:pt x="2088232" y="1938513"/>
                  </a:lnTo>
                  <a:lnTo>
                    <a:pt x="2504773" y="1611936"/>
                  </a:lnTo>
                  <a:close/>
                  <a:moveTo>
                    <a:pt x="3314199" y="1280118"/>
                  </a:moveTo>
                  <a:lnTo>
                    <a:pt x="2897658" y="1608841"/>
                  </a:lnTo>
                  <a:lnTo>
                    <a:pt x="3314199" y="1937564"/>
                  </a:lnTo>
                  <a:close/>
                  <a:moveTo>
                    <a:pt x="1527230" y="1221901"/>
                  </a:moveTo>
                  <a:cubicBezTo>
                    <a:pt x="1521727" y="1221901"/>
                    <a:pt x="1517267" y="1226362"/>
                    <a:pt x="1517267" y="1231864"/>
                  </a:cubicBezTo>
                  <a:lnTo>
                    <a:pt x="1517267" y="1271713"/>
                  </a:lnTo>
                  <a:cubicBezTo>
                    <a:pt x="1517267" y="1277215"/>
                    <a:pt x="1521727" y="1281676"/>
                    <a:pt x="1527230" y="1281676"/>
                  </a:cubicBezTo>
                  <a:lnTo>
                    <a:pt x="1732319" y="1281676"/>
                  </a:lnTo>
                  <a:cubicBezTo>
                    <a:pt x="1737821" y="1281676"/>
                    <a:pt x="1742281" y="1277215"/>
                    <a:pt x="1742281" y="1271713"/>
                  </a:cubicBezTo>
                  <a:lnTo>
                    <a:pt x="1742281" y="1231864"/>
                  </a:lnTo>
                  <a:cubicBezTo>
                    <a:pt x="1742281" y="1226362"/>
                    <a:pt x="1737821" y="1221901"/>
                    <a:pt x="1732319" y="1221901"/>
                  </a:cubicBezTo>
                  <a:close/>
                  <a:moveTo>
                    <a:pt x="666834" y="1221901"/>
                  </a:moveTo>
                  <a:cubicBezTo>
                    <a:pt x="661332" y="1221901"/>
                    <a:pt x="656871" y="1226362"/>
                    <a:pt x="656871" y="1231864"/>
                  </a:cubicBezTo>
                  <a:lnTo>
                    <a:pt x="656871" y="1271713"/>
                  </a:lnTo>
                  <a:cubicBezTo>
                    <a:pt x="656871" y="1277215"/>
                    <a:pt x="661332" y="1281676"/>
                    <a:pt x="666834" y="1281676"/>
                  </a:cubicBezTo>
                  <a:lnTo>
                    <a:pt x="871923" y="1281676"/>
                  </a:lnTo>
                  <a:cubicBezTo>
                    <a:pt x="877425" y="1281676"/>
                    <a:pt x="881885" y="1277215"/>
                    <a:pt x="881885" y="1271713"/>
                  </a:cubicBezTo>
                  <a:lnTo>
                    <a:pt x="881885" y="1231864"/>
                  </a:lnTo>
                  <a:cubicBezTo>
                    <a:pt x="881885" y="1226362"/>
                    <a:pt x="877425" y="1221901"/>
                    <a:pt x="871923" y="1221901"/>
                  </a:cubicBezTo>
                  <a:close/>
                  <a:moveTo>
                    <a:pt x="1052149" y="1111644"/>
                  </a:moveTo>
                  <a:cubicBezTo>
                    <a:pt x="1044919" y="1111644"/>
                    <a:pt x="1039057" y="1117506"/>
                    <a:pt x="1039057" y="1124736"/>
                  </a:cubicBezTo>
                  <a:lnTo>
                    <a:pt x="1039057" y="1168203"/>
                  </a:lnTo>
                  <a:lnTo>
                    <a:pt x="1009466" y="1168203"/>
                  </a:lnTo>
                  <a:cubicBezTo>
                    <a:pt x="969193" y="1174775"/>
                    <a:pt x="956437" y="1243393"/>
                    <a:pt x="940007" y="1277093"/>
                  </a:cubicBezTo>
                  <a:cubicBezTo>
                    <a:pt x="776268" y="1309492"/>
                    <a:pt x="775043" y="1328679"/>
                    <a:pt x="736793" y="1421744"/>
                  </a:cubicBezTo>
                  <a:lnTo>
                    <a:pt x="648072" y="1812480"/>
                  </a:lnTo>
                  <a:cubicBezTo>
                    <a:pt x="648072" y="1882463"/>
                    <a:pt x="704805" y="1939195"/>
                    <a:pt x="774788" y="1939195"/>
                  </a:cubicBezTo>
                  <a:lnTo>
                    <a:pt x="1183772" y="1939195"/>
                  </a:lnTo>
                  <a:lnTo>
                    <a:pt x="1198456" y="1939195"/>
                  </a:lnTo>
                  <a:lnTo>
                    <a:pt x="1607440" y="1939195"/>
                  </a:lnTo>
                  <a:cubicBezTo>
                    <a:pt x="1677423" y="1939195"/>
                    <a:pt x="1734156" y="1882463"/>
                    <a:pt x="1734156" y="1812480"/>
                  </a:cubicBezTo>
                  <a:lnTo>
                    <a:pt x="1645435" y="1421744"/>
                  </a:lnTo>
                  <a:cubicBezTo>
                    <a:pt x="1607185" y="1328679"/>
                    <a:pt x="1605960" y="1309492"/>
                    <a:pt x="1442221" y="1277093"/>
                  </a:cubicBezTo>
                  <a:cubicBezTo>
                    <a:pt x="1425791" y="1243393"/>
                    <a:pt x="1413035" y="1174775"/>
                    <a:pt x="1372762" y="1168203"/>
                  </a:cubicBezTo>
                  <a:lnTo>
                    <a:pt x="1357854" y="1168203"/>
                  </a:lnTo>
                  <a:lnTo>
                    <a:pt x="1357854" y="1124736"/>
                  </a:lnTo>
                  <a:cubicBezTo>
                    <a:pt x="1357854" y="1117506"/>
                    <a:pt x="1351993" y="1111644"/>
                    <a:pt x="1344762" y="1111644"/>
                  </a:cubicBezTo>
                  <a:lnTo>
                    <a:pt x="1268702" y="1111644"/>
                  </a:lnTo>
                  <a:cubicBezTo>
                    <a:pt x="1261471" y="1111644"/>
                    <a:pt x="1255610" y="1117506"/>
                    <a:pt x="1255610" y="1124736"/>
                  </a:cubicBezTo>
                  <a:lnTo>
                    <a:pt x="1255610" y="1168203"/>
                  </a:lnTo>
                  <a:lnTo>
                    <a:pt x="1198456" y="1168203"/>
                  </a:lnTo>
                  <a:lnTo>
                    <a:pt x="1183772" y="1168203"/>
                  </a:lnTo>
                  <a:lnTo>
                    <a:pt x="1141302" y="1168203"/>
                  </a:lnTo>
                  <a:lnTo>
                    <a:pt x="1141302" y="1124736"/>
                  </a:lnTo>
                  <a:cubicBezTo>
                    <a:pt x="1141302" y="1117506"/>
                    <a:pt x="1135440" y="1111644"/>
                    <a:pt x="1128210" y="1111644"/>
                  </a:cubicBezTo>
                  <a:close/>
                  <a:moveTo>
                    <a:pt x="2705133" y="840243"/>
                  </a:moveTo>
                  <a:lnTo>
                    <a:pt x="2088233" y="1255464"/>
                  </a:lnTo>
                  <a:lnTo>
                    <a:pt x="2299068" y="1414858"/>
                  </a:lnTo>
                  <a:lnTo>
                    <a:pt x="2299068" y="1228076"/>
                  </a:lnTo>
                  <a:lnTo>
                    <a:pt x="3108494" y="1228076"/>
                  </a:lnTo>
                  <a:lnTo>
                    <a:pt x="3108494" y="1416902"/>
                  </a:lnTo>
                  <a:lnTo>
                    <a:pt x="3322033" y="1255464"/>
                  </a:lnTo>
                  <a:lnTo>
                    <a:pt x="3322033" y="1255464"/>
                  </a:lnTo>
                  <a:close/>
                  <a:moveTo>
                    <a:pt x="1195706" y="835207"/>
                  </a:moveTo>
                  <a:lnTo>
                    <a:pt x="1195706" y="835221"/>
                  </a:lnTo>
                  <a:cubicBezTo>
                    <a:pt x="866618" y="834160"/>
                    <a:pt x="692194" y="969423"/>
                    <a:pt x="665970" y="1132153"/>
                  </a:cubicBezTo>
                  <a:cubicBezTo>
                    <a:pt x="665970" y="1145595"/>
                    <a:pt x="659622" y="1181725"/>
                    <a:pt x="663418" y="1194550"/>
                  </a:cubicBezTo>
                  <a:lnTo>
                    <a:pt x="878440" y="1194550"/>
                  </a:lnTo>
                  <a:cubicBezTo>
                    <a:pt x="887485" y="1007425"/>
                    <a:pt x="1085027" y="1006045"/>
                    <a:pt x="1195706" y="1007712"/>
                  </a:cubicBezTo>
                  <a:lnTo>
                    <a:pt x="1195706" y="1007714"/>
                  </a:lnTo>
                  <a:cubicBezTo>
                    <a:pt x="1195809" y="1007712"/>
                    <a:pt x="1195911" y="1007710"/>
                    <a:pt x="1196014" y="1007712"/>
                  </a:cubicBezTo>
                  <a:lnTo>
                    <a:pt x="1196322" y="1007714"/>
                  </a:lnTo>
                  <a:lnTo>
                    <a:pt x="1196322" y="1007712"/>
                  </a:lnTo>
                  <a:cubicBezTo>
                    <a:pt x="1307001" y="1006045"/>
                    <a:pt x="1504542" y="1007425"/>
                    <a:pt x="1513587" y="1194550"/>
                  </a:cubicBezTo>
                  <a:lnTo>
                    <a:pt x="1728609" y="1194550"/>
                  </a:lnTo>
                  <a:cubicBezTo>
                    <a:pt x="1732405" y="1181725"/>
                    <a:pt x="1726057" y="1145595"/>
                    <a:pt x="1726057" y="1132153"/>
                  </a:cubicBezTo>
                  <a:cubicBezTo>
                    <a:pt x="1699834" y="969423"/>
                    <a:pt x="1525410" y="834160"/>
                    <a:pt x="1196322" y="835221"/>
                  </a:cubicBezTo>
                  <a:lnTo>
                    <a:pt x="1196322" y="835207"/>
                  </a:lnTo>
                  <a:cubicBezTo>
                    <a:pt x="1196219" y="835207"/>
                    <a:pt x="1196117" y="835206"/>
                    <a:pt x="1196014" y="835214"/>
                  </a:cubicBezTo>
                  <a:close/>
                  <a:moveTo>
                    <a:pt x="713043" y="263029"/>
                  </a:moveTo>
                  <a:lnTo>
                    <a:pt x="3158596" y="263029"/>
                  </a:lnTo>
                  <a:cubicBezTo>
                    <a:pt x="3365555" y="263029"/>
                    <a:pt x="3533328" y="430802"/>
                    <a:pt x="3533328" y="637761"/>
                  </a:cubicBezTo>
                  <a:lnTo>
                    <a:pt x="3533328" y="2136642"/>
                  </a:lnTo>
                  <a:cubicBezTo>
                    <a:pt x="3533328" y="2343601"/>
                    <a:pt x="3365555" y="2511374"/>
                    <a:pt x="3158596" y="2511374"/>
                  </a:cubicBezTo>
                  <a:lnTo>
                    <a:pt x="713043" y="2511374"/>
                  </a:lnTo>
                  <a:cubicBezTo>
                    <a:pt x="506084" y="2511374"/>
                    <a:pt x="338311" y="2343601"/>
                    <a:pt x="338311" y="2136642"/>
                  </a:cubicBezTo>
                  <a:lnTo>
                    <a:pt x="338311" y="637761"/>
                  </a:lnTo>
                  <a:cubicBezTo>
                    <a:pt x="338311" y="430802"/>
                    <a:pt x="506084" y="263029"/>
                    <a:pt x="713043" y="263029"/>
                  </a:cubicBezTo>
                  <a:close/>
                  <a:moveTo>
                    <a:pt x="593824" y="142875"/>
                  </a:moveTo>
                  <a:cubicBezTo>
                    <a:pt x="365814" y="142875"/>
                    <a:pt x="180975" y="327714"/>
                    <a:pt x="180975" y="555724"/>
                  </a:cubicBezTo>
                  <a:lnTo>
                    <a:pt x="180975" y="2207068"/>
                  </a:lnTo>
                  <a:cubicBezTo>
                    <a:pt x="180975" y="2435078"/>
                    <a:pt x="365814" y="2619917"/>
                    <a:pt x="593824" y="2619917"/>
                  </a:cubicBezTo>
                  <a:lnTo>
                    <a:pt x="3288134" y="2619917"/>
                  </a:lnTo>
                  <a:cubicBezTo>
                    <a:pt x="3516144" y="2619917"/>
                    <a:pt x="3700983" y="2435078"/>
                    <a:pt x="3700983" y="2207068"/>
                  </a:cubicBezTo>
                  <a:lnTo>
                    <a:pt x="3700983" y="555724"/>
                  </a:lnTo>
                  <a:cubicBezTo>
                    <a:pt x="3700983" y="327714"/>
                    <a:pt x="3516144" y="142875"/>
                    <a:pt x="3288134" y="142875"/>
                  </a:cubicBezTo>
                  <a:close/>
                  <a:moveTo>
                    <a:pt x="456060" y="0"/>
                  </a:moveTo>
                  <a:lnTo>
                    <a:pt x="3432372" y="0"/>
                  </a:lnTo>
                  <a:cubicBezTo>
                    <a:pt x="3684247" y="0"/>
                    <a:pt x="3888432" y="204185"/>
                    <a:pt x="3888432" y="456060"/>
                  </a:cubicBezTo>
                  <a:lnTo>
                    <a:pt x="3888432" y="2280244"/>
                  </a:lnTo>
                  <a:cubicBezTo>
                    <a:pt x="3888432" y="2532119"/>
                    <a:pt x="3684247" y="2736304"/>
                    <a:pt x="3432372" y="2736304"/>
                  </a:cubicBezTo>
                  <a:lnTo>
                    <a:pt x="456060" y="2736304"/>
                  </a:lnTo>
                  <a:cubicBezTo>
                    <a:pt x="204185" y="2736304"/>
                    <a:pt x="0" y="2532119"/>
                    <a:pt x="0" y="2280244"/>
                  </a:cubicBezTo>
                  <a:lnTo>
                    <a:pt x="0" y="456060"/>
                  </a:lnTo>
                  <a:cubicBezTo>
                    <a:pt x="0" y="204185"/>
                    <a:pt x="204185" y="0"/>
                    <a:pt x="456060" y="0"/>
                  </a:cubicBezTo>
                  <a:close/>
                </a:path>
              </a:pathLst>
            </a:custGeom>
            <a:solidFill>
              <a:srgbClr val="595959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ko-KR" altLang="en-US" sz="2701" kern="0">
                <a:solidFill>
                  <a:prstClr val="white"/>
                </a:solidFill>
              </a:endParaRPr>
            </a:p>
          </p:txBody>
        </p:sp>
        <p:sp>
          <p:nvSpPr>
            <p:cNvPr id="19" name="Freeform 25"/>
            <p:cNvSpPr>
              <a:spLocks noChangeAspect="1"/>
            </p:cNvSpPr>
            <p:nvPr/>
          </p:nvSpPr>
          <p:spPr bwMode="auto">
            <a:xfrm>
              <a:off x="9698244" y="5398653"/>
              <a:ext cx="300703" cy="366439"/>
            </a:xfrm>
            <a:custGeom>
              <a:avLst/>
              <a:gdLst>
                <a:gd name="T0" fmla="*/ 0 w 3240944"/>
                <a:gd name="T1" fmla="*/ 0 h 3949460"/>
                <a:gd name="T2" fmla="*/ 0 w 3240944"/>
                <a:gd name="T3" fmla="*/ 0 h 3949460"/>
                <a:gd name="T4" fmla="*/ 0 w 3240944"/>
                <a:gd name="T5" fmla="*/ 0 h 3949460"/>
                <a:gd name="T6" fmla="*/ 0 w 3240944"/>
                <a:gd name="T7" fmla="*/ 0 h 3949460"/>
                <a:gd name="T8" fmla="*/ 0 w 3240944"/>
                <a:gd name="T9" fmla="*/ 0 h 3949460"/>
                <a:gd name="T10" fmla="*/ 0 w 3240944"/>
                <a:gd name="T11" fmla="*/ 0 h 3949460"/>
                <a:gd name="T12" fmla="*/ 0 w 3240944"/>
                <a:gd name="T13" fmla="*/ 0 h 3949460"/>
                <a:gd name="T14" fmla="*/ 0 w 3240944"/>
                <a:gd name="T15" fmla="*/ 0 h 3949460"/>
                <a:gd name="T16" fmla="*/ 0 w 3240944"/>
                <a:gd name="T17" fmla="*/ 0 h 3949460"/>
                <a:gd name="T18" fmla="*/ 0 w 3240944"/>
                <a:gd name="T19" fmla="*/ 0 h 3949460"/>
                <a:gd name="T20" fmla="*/ 0 w 3240944"/>
                <a:gd name="T21" fmla="*/ 0 h 3949460"/>
                <a:gd name="T22" fmla="*/ 0 w 3240944"/>
                <a:gd name="T23" fmla="*/ 0 h 3949460"/>
                <a:gd name="T24" fmla="*/ 0 w 3240944"/>
                <a:gd name="T25" fmla="*/ 0 h 3949460"/>
                <a:gd name="T26" fmla="*/ 0 w 3240944"/>
                <a:gd name="T27" fmla="*/ 0 h 3949460"/>
                <a:gd name="T28" fmla="*/ 0 w 3240944"/>
                <a:gd name="T29" fmla="*/ 0 h 3949460"/>
                <a:gd name="T30" fmla="*/ 0 w 3240944"/>
                <a:gd name="T31" fmla="*/ 0 h 3949460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3240944" h="3949460">
                  <a:moveTo>
                    <a:pt x="2411668" y="919204"/>
                  </a:moveTo>
                  <a:cubicBezTo>
                    <a:pt x="2652037" y="921566"/>
                    <a:pt x="2997179" y="1088232"/>
                    <a:pt x="3147060" y="1333480"/>
                  </a:cubicBezTo>
                  <a:cubicBezTo>
                    <a:pt x="2837519" y="1559133"/>
                    <a:pt x="2713715" y="1818123"/>
                    <a:pt x="2716116" y="2148550"/>
                  </a:cubicBezTo>
                  <a:cubicBezTo>
                    <a:pt x="2724370" y="2506677"/>
                    <a:pt x="2937416" y="2788602"/>
                    <a:pt x="3240944" y="2908604"/>
                  </a:cubicBezTo>
                  <a:cubicBezTo>
                    <a:pt x="3111039" y="3296832"/>
                    <a:pt x="2835874" y="3920800"/>
                    <a:pt x="2360688" y="3949460"/>
                  </a:cubicBezTo>
                  <a:cubicBezTo>
                    <a:pt x="2104982" y="3948826"/>
                    <a:pt x="1887379" y="3871989"/>
                    <a:pt x="1655487" y="3790391"/>
                  </a:cubicBezTo>
                  <a:cubicBezTo>
                    <a:pt x="1465920" y="3881513"/>
                    <a:pt x="1178719" y="3984543"/>
                    <a:pt x="936764" y="3932790"/>
                  </a:cubicBezTo>
                  <a:cubicBezTo>
                    <a:pt x="634032" y="3867349"/>
                    <a:pt x="33306" y="3304229"/>
                    <a:pt x="0" y="2002921"/>
                  </a:cubicBezTo>
                  <a:cubicBezTo>
                    <a:pt x="5122" y="1625861"/>
                    <a:pt x="224231" y="988116"/>
                    <a:pt x="1004287" y="951010"/>
                  </a:cubicBezTo>
                  <a:cubicBezTo>
                    <a:pt x="1237754" y="955627"/>
                    <a:pt x="1430737" y="1013358"/>
                    <a:pt x="1654678" y="1150601"/>
                  </a:cubicBezTo>
                  <a:cubicBezTo>
                    <a:pt x="1907007" y="1025844"/>
                    <a:pt x="2042657" y="934423"/>
                    <a:pt x="2411668" y="919204"/>
                  </a:cubicBezTo>
                  <a:close/>
                  <a:moveTo>
                    <a:pt x="2423572" y="0"/>
                  </a:moveTo>
                  <a:cubicBezTo>
                    <a:pt x="2449670" y="236641"/>
                    <a:pt x="2449574" y="370890"/>
                    <a:pt x="2275646" y="605149"/>
                  </a:cubicBezTo>
                  <a:cubicBezTo>
                    <a:pt x="2098536" y="787863"/>
                    <a:pt x="1909519" y="903902"/>
                    <a:pt x="1627634" y="908022"/>
                  </a:cubicBezTo>
                  <a:cubicBezTo>
                    <a:pt x="1601565" y="662380"/>
                    <a:pt x="1689794" y="371496"/>
                    <a:pt x="1823269" y="256823"/>
                  </a:cubicBezTo>
                  <a:cubicBezTo>
                    <a:pt x="1945582" y="131527"/>
                    <a:pt x="2156003" y="39571"/>
                    <a:pt x="2423572" y="0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s-EC">
                <a:solidFill>
                  <a:srgbClr val="000000"/>
                </a:solidFill>
              </a:endParaRPr>
            </a:p>
          </p:txBody>
        </p:sp>
        <p:sp>
          <p:nvSpPr>
            <p:cNvPr id="20" name="Rounded Rectangle 8"/>
            <p:cNvSpPr>
              <a:spLocks noChangeAspect="1"/>
            </p:cNvSpPr>
            <p:nvPr/>
          </p:nvSpPr>
          <p:spPr bwMode="auto">
            <a:xfrm>
              <a:off x="7800500" y="2582839"/>
              <a:ext cx="300170" cy="347427"/>
            </a:xfrm>
            <a:custGeom>
              <a:avLst/>
              <a:gdLst>
                <a:gd name="T0" fmla="*/ 0 w 3319870"/>
                <a:gd name="T1" fmla="*/ 0 h 3842533"/>
                <a:gd name="T2" fmla="*/ 0 w 3319870"/>
                <a:gd name="T3" fmla="*/ 0 h 3842533"/>
                <a:gd name="T4" fmla="*/ 0 w 3319870"/>
                <a:gd name="T5" fmla="*/ 0 h 3842533"/>
                <a:gd name="T6" fmla="*/ 0 w 3319870"/>
                <a:gd name="T7" fmla="*/ 0 h 3842533"/>
                <a:gd name="T8" fmla="*/ 0 w 3319870"/>
                <a:gd name="T9" fmla="*/ 0 h 3842533"/>
                <a:gd name="T10" fmla="*/ 0 w 3319870"/>
                <a:gd name="T11" fmla="*/ 0 h 3842533"/>
                <a:gd name="T12" fmla="*/ 0 w 3319870"/>
                <a:gd name="T13" fmla="*/ 0 h 3842533"/>
                <a:gd name="T14" fmla="*/ 0 w 3319870"/>
                <a:gd name="T15" fmla="*/ 0 h 3842533"/>
                <a:gd name="T16" fmla="*/ 0 w 3319870"/>
                <a:gd name="T17" fmla="*/ 0 h 3842533"/>
                <a:gd name="T18" fmla="*/ 0 w 3319870"/>
                <a:gd name="T19" fmla="*/ 0 h 3842533"/>
                <a:gd name="T20" fmla="*/ 0 w 3319870"/>
                <a:gd name="T21" fmla="*/ 0 h 3842533"/>
                <a:gd name="T22" fmla="*/ 0 w 3319870"/>
                <a:gd name="T23" fmla="*/ 0 h 3842533"/>
                <a:gd name="T24" fmla="*/ 0 w 3319870"/>
                <a:gd name="T25" fmla="*/ 0 h 3842533"/>
                <a:gd name="T26" fmla="*/ 0 w 3319870"/>
                <a:gd name="T27" fmla="*/ 0 h 3842533"/>
                <a:gd name="T28" fmla="*/ 0 w 3319870"/>
                <a:gd name="T29" fmla="*/ 0 h 3842533"/>
                <a:gd name="T30" fmla="*/ 0 w 3319870"/>
                <a:gd name="T31" fmla="*/ 0 h 3842533"/>
                <a:gd name="T32" fmla="*/ 0 w 3319870"/>
                <a:gd name="T33" fmla="*/ 0 h 3842533"/>
                <a:gd name="T34" fmla="*/ 0 w 3319870"/>
                <a:gd name="T35" fmla="*/ 0 h 3842533"/>
                <a:gd name="T36" fmla="*/ 0 w 3319870"/>
                <a:gd name="T37" fmla="*/ 0 h 3842533"/>
                <a:gd name="T38" fmla="*/ 0 w 3319870"/>
                <a:gd name="T39" fmla="*/ 0 h 3842533"/>
                <a:gd name="T40" fmla="*/ 0 w 3319870"/>
                <a:gd name="T41" fmla="*/ 0 h 3842533"/>
                <a:gd name="T42" fmla="*/ 0 w 3319870"/>
                <a:gd name="T43" fmla="*/ 0 h 3842533"/>
                <a:gd name="T44" fmla="*/ 0 w 3319870"/>
                <a:gd name="T45" fmla="*/ 0 h 3842533"/>
                <a:gd name="T46" fmla="*/ 0 w 3319870"/>
                <a:gd name="T47" fmla="*/ 0 h 3842533"/>
                <a:gd name="T48" fmla="*/ 0 w 3319870"/>
                <a:gd name="T49" fmla="*/ 0 h 3842533"/>
                <a:gd name="T50" fmla="*/ 0 w 3319870"/>
                <a:gd name="T51" fmla="*/ 0 h 3842533"/>
                <a:gd name="T52" fmla="*/ 0 w 3319870"/>
                <a:gd name="T53" fmla="*/ 0 h 3842533"/>
                <a:gd name="T54" fmla="*/ 0 w 3319870"/>
                <a:gd name="T55" fmla="*/ 0 h 3842533"/>
                <a:gd name="T56" fmla="*/ 0 w 3319870"/>
                <a:gd name="T57" fmla="*/ 0 h 3842533"/>
                <a:gd name="T58" fmla="*/ 0 w 3319870"/>
                <a:gd name="T59" fmla="*/ 0 h 3842533"/>
                <a:gd name="T60" fmla="*/ 0 w 3319870"/>
                <a:gd name="T61" fmla="*/ 0 h 3842533"/>
                <a:gd name="T62" fmla="*/ 0 w 3319870"/>
                <a:gd name="T63" fmla="*/ 0 h 3842533"/>
                <a:gd name="T64" fmla="*/ 0 w 3319870"/>
                <a:gd name="T65" fmla="*/ 0 h 3842533"/>
                <a:gd name="T66" fmla="*/ 0 w 3319870"/>
                <a:gd name="T67" fmla="*/ 0 h 3842533"/>
                <a:gd name="T68" fmla="*/ 0 w 3319870"/>
                <a:gd name="T69" fmla="*/ 0 h 3842533"/>
                <a:gd name="T70" fmla="*/ 0 w 3319870"/>
                <a:gd name="T71" fmla="*/ 0 h 3842533"/>
                <a:gd name="T72" fmla="*/ 0 w 3319870"/>
                <a:gd name="T73" fmla="*/ 0 h 3842533"/>
                <a:gd name="T74" fmla="*/ 0 w 3319870"/>
                <a:gd name="T75" fmla="*/ 0 h 3842533"/>
                <a:gd name="T76" fmla="*/ 0 w 3319870"/>
                <a:gd name="T77" fmla="*/ 0 h 3842533"/>
                <a:gd name="T78" fmla="*/ 0 w 3319870"/>
                <a:gd name="T79" fmla="*/ 0 h 3842533"/>
                <a:gd name="T80" fmla="*/ 0 w 3319870"/>
                <a:gd name="T81" fmla="*/ 0 h 3842533"/>
                <a:gd name="T82" fmla="*/ 0 w 3319870"/>
                <a:gd name="T83" fmla="*/ 0 h 3842533"/>
                <a:gd name="T84" fmla="*/ 0 w 3319870"/>
                <a:gd name="T85" fmla="*/ 0 h 3842533"/>
                <a:gd name="T86" fmla="*/ 0 w 3319870"/>
                <a:gd name="T87" fmla="*/ 0 h 3842533"/>
                <a:gd name="T88" fmla="*/ 0 w 3319870"/>
                <a:gd name="T89" fmla="*/ 0 h 3842533"/>
                <a:gd name="T90" fmla="*/ 0 w 3319870"/>
                <a:gd name="T91" fmla="*/ 0 h 3842533"/>
                <a:gd name="T92" fmla="*/ 0 w 3319870"/>
                <a:gd name="T93" fmla="*/ 0 h 3842533"/>
                <a:gd name="T94" fmla="*/ 0 w 3319870"/>
                <a:gd name="T95" fmla="*/ 0 h 3842533"/>
                <a:gd name="T96" fmla="*/ 0 w 3319870"/>
                <a:gd name="T97" fmla="*/ 0 h 3842533"/>
                <a:gd name="T98" fmla="*/ 0 w 3319870"/>
                <a:gd name="T99" fmla="*/ 0 h 3842533"/>
                <a:gd name="T100" fmla="*/ 0 w 3319870"/>
                <a:gd name="T101" fmla="*/ 0 h 3842533"/>
                <a:gd name="T102" fmla="*/ 0 w 3319870"/>
                <a:gd name="T103" fmla="*/ 0 h 3842533"/>
                <a:gd name="T104" fmla="*/ 0 w 3319870"/>
                <a:gd name="T105" fmla="*/ 0 h 3842533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0" t="0" r="r" b="b"/>
              <a:pathLst>
                <a:path w="3319870" h="3842533">
                  <a:moveTo>
                    <a:pt x="579936" y="1296382"/>
                  </a:moveTo>
                  <a:lnTo>
                    <a:pt x="2739936" y="1296382"/>
                  </a:lnTo>
                  <a:lnTo>
                    <a:pt x="2739936" y="2796543"/>
                  </a:lnTo>
                  <a:cubicBezTo>
                    <a:pt x="2739936" y="2962250"/>
                    <a:pt x="2605604" y="3096582"/>
                    <a:pt x="2439897" y="3096582"/>
                  </a:cubicBezTo>
                  <a:lnTo>
                    <a:pt x="2272003" y="3096582"/>
                  </a:lnTo>
                  <a:lnTo>
                    <a:pt x="2272003" y="3590505"/>
                  </a:lnTo>
                  <a:cubicBezTo>
                    <a:pt x="2272003" y="3729696"/>
                    <a:pt x="2159166" y="3842533"/>
                    <a:pt x="2019975" y="3842533"/>
                  </a:cubicBezTo>
                  <a:cubicBezTo>
                    <a:pt x="1880784" y="3842533"/>
                    <a:pt x="1767947" y="3729696"/>
                    <a:pt x="1767947" y="3590505"/>
                  </a:cubicBezTo>
                  <a:lnTo>
                    <a:pt x="1767947" y="3096582"/>
                  </a:lnTo>
                  <a:lnTo>
                    <a:pt x="1492066" y="3096582"/>
                  </a:lnTo>
                  <a:lnTo>
                    <a:pt x="1492066" y="3590505"/>
                  </a:lnTo>
                  <a:cubicBezTo>
                    <a:pt x="1492066" y="3729696"/>
                    <a:pt x="1379229" y="3842533"/>
                    <a:pt x="1240038" y="3842533"/>
                  </a:cubicBezTo>
                  <a:cubicBezTo>
                    <a:pt x="1100847" y="3842533"/>
                    <a:pt x="988010" y="3729696"/>
                    <a:pt x="988010" y="3590505"/>
                  </a:cubicBezTo>
                  <a:lnTo>
                    <a:pt x="988010" y="3096582"/>
                  </a:lnTo>
                  <a:lnTo>
                    <a:pt x="879975" y="3096582"/>
                  </a:lnTo>
                  <a:cubicBezTo>
                    <a:pt x="714268" y="3096582"/>
                    <a:pt x="579936" y="2962250"/>
                    <a:pt x="579936" y="2796543"/>
                  </a:cubicBezTo>
                  <a:lnTo>
                    <a:pt x="579936" y="1296382"/>
                  </a:lnTo>
                  <a:close/>
                  <a:moveTo>
                    <a:pt x="3067842" y="1281925"/>
                  </a:moveTo>
                  <a:cubicBezTo>
                    <a:pt x="3207033" y="1281925"/>
                    <a:pt x="3319870" y="1394762"/>
                    <a:pt x="3319870" y="1533953"/>
                  </a:cubicBezTo>
                  <a:lnTo>
                    <a:pt x="3319870" y="2505897"/>
                  </a:lnTo>
                  <a:cubicBezTo>
                    <a:pt x="3319870" y="2645088"/>
                    <a:pt x="3207033" y="2757925"/>
                    <a:pt x="3067842" y="2757925"/>
                  </a:cubicBezTo>
                  <a:cubicBezTo>
                    <a:pt x="2928651" y="2757925"/>
                    <a:pt x="2815814" y="2645088"/>
                    <a:pt x="2815814" y="2505897"/>
                  </a:cubicBezTo>
                  <a:lnTo>
                    <a:pt x="2815814" y="1533953"/>
                  </a:lnTo>
                  <a:cubicBezTo>
                    <a:pt x="2815814" y="1394762"/>
                    <a:pt x="2928651" y="1281925"/>
                    <a:pt x="3067842" y="1281925"/>
                  </a:cubicBezTo>
                  <a:close/>
                  <a:moveTo>
                    <a:pt x="252028" y="1281925"/>
                  </a:moveTo>
                  <a:cubicBezTo>
                    <a:pt x="391219" y="1281925"/>
                    <a:pt x="504056" y="1394762"/>
                    <a:pt x="504056" y="1533953"/>
                  </a:cubicBezTo>
                  <a:lnTo>
                    <a:pt x="504056" y="2505897"/>
                  </a:lnTo>
                  <a:cubicBezTo>
                    <a:pt x="504056" y="2645088"/>
                    <a:pt x="391219" y="2757925"/>
                    <a:pt x="252028" y="2757925"/>
                  </a:cubicBezTo>
                  <a:cubicBezTo>
                    <a:pt x="112837" y="2757925"/>
                    <a:pt x="0" y="2645088"/>
                    <a:pt x="0" y="2505897"/>
                  </a:cubicBezTo>
                  <a:lnTo>
                    <a:pt x="0" y="1533953"/>
                  </a:lnTo>
                  <a:cubicBezTo>
                    <a:pt x="0" y="1394762"/>
                    <a:pt x="112837" y="1281925"/>
                    <a:pt x="252028" y="1281925"/>
                  </a:cubicBezTo>
                  <a:close/>
                  <a:moveTo>
                    <a:pt x="2134062" y="558521"/>
                  </a:moveTo>
                  <a:cubicBezTo>
                    <a:pt x="2073373" y="558521"/>
                    <a:pt x="2024174" y="607720"/>
                    <a:pt x="2024174" y="668409"/>
                  </a:cubicBezTo>
                  <a:cubicBezTo>
                    <a:pt x="2024174" y="729098"/>
                    <a:pt x="2073373" y="778297"/>
                    <a:pt x="2134062" y="778297"/>
                  </a:cubicBezTo>
                  <a:cubicBezTo>
                    <a:pt x="2194751" y="778297"/>
                    <a:pt x="2243950" y="729098"/>
                    <a:pt x="2243950" y="668409"/>
                  </a:cubicBezTo>
                  <a:cubicBezTo>
                    <a:pt x="2243950" y="607720"/>
                    <a:pt x="2194751" y="558521"/>
                    <a:pt x="2134062" y="558521"/>
                  </a:cubicBezTo>
                  <a:close/>
                  <a:moveTo>
                    <a:pt x="1177409" y="558521"/>
                  </a:moveTo>
                  <a:cubicBezTo>
                    <a:pt x="1116720" y="558521"/>
                    <a:pt x="1067521" y="607720"/>
                    <a:pt x="1067521" y="668409"/>
                  </a:cubicBezTo>
                  <a:cubicBezTo>
                    <a:pt x="1067521" y="729098"/>
                    <a:pt x="1116720" y="778297"/>
                    <a:pt x="1177409" y="778297"/>
                  </a:cubicBezTo>
                  <a:cubicBezTo>
                    <a:pt x="1238098" y="778297"/>
                    <a:pt x="1287297" y="729098"/>
                    <a:pt x="1287297" y="668409"/>
                  </a:cubicBezTo>
                  <a:cubicBezTo>
                    <a:pt x="1287297" y="607720"/>
                    <a:pt x="1238098" y="558521"/>
                    <a:pt x="1177409" y="558521"/>
                  </a:cubicBezTo>
                  <a:close/>
                  <a:moveTo>
                    <a:pt x="1041854" y="0"/>
                  </a:moveTo>
                  <a:lnTo>
                    <a:pt x="1215617" y="300965"/>
                  </a:lnTo>
                  <a:cubicBezTo>
                    <a:pt x="1350827" y="238508"/>
                    <a:pt x="1501239" y="204386"/>
                    <a:pt x="1659158" y="204272"/>
                  </a:cubicBezTo>
                  <a:cubicBezTo>
                    <a:pt x="1823689" y="204153"/>
                    <a:pt x="1980124" y="240963"/>
                    <a:pt x="2119837" y="308065"/>
                  </a:cubicBezTo>
                  <a:lnTo>
                    <a:pt x="2297698" y="0"/>
                  </a:lnTo>
                  <a:lnTo>
                    <a:pt x="2391229" y="54000"/>
                  </a:lnTo>
                  <a:lnTo>
                    <a:pt x="2215205" y="358882"/>
                  </a:lnTo>
                  <a:cubicBezTo>
                    <a:pt x="2507692" y="533629"/>
                    <a:pt x="2710924" y="843756"/>
                    <a:pt x="2737127" y="1206450"/>
                  </a:cubicBezTo>
                  <a:cubicBezTo>
                    <a:pt x="2018962" y="1206967"/>
                    <a:pt x="1300797" y="1207483"/>
                    <a:pt x="582632" y="1208000"/>
                  </a:cubicBezTo>
                  <a:cubicBezTo>
                    <a:pt x="608780" y="838665"/>
                    <a:pt x="818541" y="523565"/>
                    <a:pt x="1119462" y="350420"/>
                  </a:cubicBezTo>
                  <a:lnTo>
                    <a:pt x="948323" y="54000"/>
                  </a:lnTo>
                  <a:lnTo>
                    <a:pt x="1041854" y="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s-EC">
                <a:solidFill>
                  <a:srgbClr val="000000"/>
                </a:solidFill>
              </a:endParaRPr>
            </a:p>
          </p:txBody>
        </p:sp>
        <p:sp>
          <p:nvSpPr>
            <p:cNvPr id="21" name="Oval 10"/>
            <p:cNvSpPr>
              <a:spLocks noChangeAspect="1"/>
            </p:cNvSpPr>
            <p:nvPr/>
          </p:nvSpPr>
          <p:spPr bwMode="auto">
            <a:xfrm>
              <a:off x="10645011" y="2518278"/>
              <a:ext cx="340001" cy="338281"/>
            </a:xfrm>
            <a:custGeom>
              <a:avLst/>
              <a:gdLst>
                <a:gd name="T0" fmla="*/ 0 w 2956013"/>
                <a:gd name="T1" fmla="*/ 0 h 2941055"/>
                <a:gd name="T2" fmla="*/ 0 w 2956013"/>
                <a:gd name="T3" fmla="*/ 0 h 2941055"/>
                <a:gd name="T4" fmla="*/ 0 w 2956013"/>
                <a:gd name="T5" fmla="*/ 0 h 2941055"/>
                <a:gd name="T6" fmla="*/ 0 w 2956013"/>
                <a:gd name="T7" fmla="*/ 0 h 2941055"/>
                <a:gd name="T8" fmla="*/ 0 w 2956013"/>
                <a:gd name="T9" fmla="*/ 0 h 2941055"/>
                <a:gd name="T10" fmla="*/ 0 w 2956013"/>
                <a:gd name="T11" fmla="*/ 0 h 2941055"/>
                <a:gd name="T12" fmla="*/ 0 w 2956013"/>
                <a:gd name="T13" fmla="*/ 0 h 2941055"/>
                <a:gd name="T14" fmla="*/ 0 w 2956013"/>
                <a:gd name="T15" fmla="*/ 0 h 2941055"/>
                <a:gd name="T16" fmla="*/ 0 w 2956013"/>
                <a:gd name="T17" fmla="*/ 0 h 2941055"/>
                <a:gd name="T18" fmla="*/ 0 w 2956013"/>
                <a:gd name="T19" fmla="*/ 0 h 2941055"/>
                <a:gd name="T20" fmla="*/ 0 w 2956013"/>
                <a:gd name="T21" fmla="*/ 0 h 2941055"/>
                <a:gd name="T22" fmla="*/ 0 w 2956013"/>
                <a:gd name="T23" fmla="*/ 0 h 2941055"/>
                <a:gd name="T24" fmla="*/ 0 w 2956013"/>
                <a:gd name="T25" fmla="*/ 0 h 2941055"/>
                <a:gd name="T26" fmla="*/ 0 w 2956013"/>
                <a:gd name="T27" fmla="*/ 0 h 2941055"/>
                <a:gd name="T28" fmla="*/ 0 w 2956013"/>
                <a:gd name="T29" fmla="*/ 0 h 2941055"/>
                <a:gd name="T30" fmla="*/ 0 w 2956013"/>
                <a:gd name="T31" fmla="*/ 0 h 2941055"/>
                <a:gd name="T32" fmla="*/ 0 w 2956013"/>
                <a:gd name="T33" fmla="*/ 0 h 2941055"/>
                <a:gd name="T34" fmla="*/ 0 w 2956013"/>
                <a:gd name="T35" fmla="*/ 0 h 2941055"/>
                <a:gd name="T36" fmla="*/ 0 w 2956013"/>
                <a:gd name="T37" fmla="*/ 0 h 2941055"/>
                <a:gd name="T38" fmla="*/ 0 w 2956013"/>
                <a:gd name="T39" fmla="*/ 0 h 2941055"/>
                <a:gd name="T40" fmla="*/ 0 w 2956013"/>
                <a:gd name="T41" fmla="*/ 0 h 2941055"/>
                <a:gd name="T42" fmla="*/ 0 w 2956013"/>
                <a:gd name="T43" fmla="*/ 0 h 2941055"/>
                <a:gd name="T44" fmla="*/ 0 w 2956013"/>
                <a:gd name="T45" fmla="*/ 0 h 2941055"/>
                <a:gd name="T46" fmla="*/ 0 w 2956013"/>
                <a:gd name="T47" fmla="*/ 0 h 2941055"/>
                <a:gd name="T48" fmla="*/ 0 w 2956013"/>
                <a:gd name="T49" fmla="*/ 0 h 2941055"/>
                <a:gd name="T50" fmla="*/ 0 w 2956013"/>
                <a:gd name="T51" fmla="*/ 0 h 2941055"/>
                <a:gd name="T52" fmla="*/ 0 w 2956013"/>
                <a:gd name="T53" fmla="*/ 0 h 2941055"/>
                <a:gd name="T54" fmla="*/ 0 w 2956013"/>
                <a:gd name="T55" fmla="*/ 0 h 2941055"/>
                <a:gd name="T56" fmla="*/ 0 w 2956013"/>
                <a:gd name="T57" fmla="*/ 0 h 2941055"/>
                <a:gd name="T58" fmla="*/ 0 w 2956013"/>
                <a:gd name="T59" fmla="*/ 0 h 2941055"/>
                <a:gd name="T60" fmla="*/ 0 w 2956013"/>
                <a:gd name="T61" fmla="*/ 0 h 2941055"/>
                <a:gd name="T62" fmla="*/ 0 w 2956013"/>
                <a:gd name="T63" fmla="*/ 0 h 2941055"/>
                <a:gd name="T64" fmla="*/ 0 w 2956013"/>
                <a:gd name="T65" fmla="*/ 0 h 2941055"/>
                <a:gd name="T66" fmla="*/ 0 w 2956013"/>
                <a:gd name="T67" fmla="*/ 0 h 2941055"/>
                <a:gd name="T68" fmla="*/ 0 w 2956013"/>
                <a:gd name="T69" fmla="*/ 0 h 2941055"/>
                <a:gd name="T70" fmla="*/ 0 w 2956013"/>
                <a:gd name="T71" fmla="*/ 0 h 2941055"/>
                <a:gd name="T72" fmla="*/ 0 w 2956013"/>
                <a:gd name="T73" fmla="*/ 0 h 2941055"/>
                <a:gd name="T74" fmla="*/ 0 w 2956013"/>
                <a:gd name="T75" fmla="*/ 0 h 2941055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2956013" h="2941055">
                  <a:moveTo>
                    <a:pt x="2169165" y="2259549"/>
                  </a:moveTo>
                  <a:cubicBezTo>
                    <a:pt x="2305163" y="2320579"/>
                    <a:pt x="2430502" y="2400997"/>
                    <a:pt x="2542352" y="2496872"/>
                  </a:cubicBezTo>
                  <a:cubicBezTo>
                    <a:pt x="2303978" y="2744099"/>
                    <a:pt x="1979593" y="2907447"/>
                    <a:pt x="1617206" y="2939204"/>
                  </a:cubicBezTo>
                  <a:lnTo>
                    <a:pt x="1588575" y="2925411"/>
                  </a:lnTo>
                  <a:cubicBezTo>
                    <a:pt x="1835671" y="2758142"/>
                    <a:pt x="2037335" y="2529257"/>
                    <a:pt x="2169165" y="2259549"/>
                  </a:cubicBezTo>
                  <a:close/>
                  <a:moveTo>
                    <a:pt x="797309" y="2254509"/>
                  </a:moveTo>
                  <a:cubicBezTo>
                    <a:pt x="928512" y="2525684"/>
                    <a:pt x="1129977" y="2756161"/>
                    <a:pt x="1376879" y="2925229"/>
                  </a:cubicBezTo>
                  <a:cubicBezTo>
                    <a:pt x="1367940" y="2931748"/>
                    <a:pt x="1358086" y="2936536"/>
                    <a:pt x="1348086" y="2941055"/>
                  </a:cubicBezTo>
                  <a:cubicBezTo>
                    <a:pt x="981929" y="2910776"/>
                    <a:pt x="654006" y="2746454"/>
                    <a:pt x="413461" y="2497054"/>
                  </a:cubicBezTo>
                  <a:cubicBezTo>
                    <a:pt x="528278" y="2398621"/>
                    <a:pt x="657289" y="2316447"/>
                    <a:pt x="797309" y="2254509"/>
                  </a:cubicBezTo>
                  <a:close/>
                  <a:moveTo>
                    <a:pt x="1426305" y="2108791"/>
                  </a:moveTo>
                  <a:lnTo>
                    <a:pt x="1426305" y="2824067"/>
                  </a:lnTo>
                  <a:cubicBezTo>
                    <a:pt x="1203050" y="2668305"/>
                    <a:pt x="1020431" y="2458508"/>
                    <a:pt x="899682" y="2212532"/>
                  </a:cubicBezTo>
                  <a:cubicBezTo>
                    <a:pt x="1063835" y="2148883"/>
                    <a:pt x="1241204" y="2112683"/>
                    <a:pt x="1426305" y="2108791"/>
                  </a:cubicBezTo>
                  <a:close/>
                  <a:moveTo>
                    <a:pt x="1527809" y="2108695"/>
                  </a:moveTo>
                  <a:cubicBezTo>
                    <a:pt x="1717707" y="2112557"/>
                    <a:pt x="1899494" y="2150291"/>
                    <a:pt x="2067336" y="2216559"/>
                  </a:cubicBezTo>
                  <a:cubicBezTo>
                    <a:pt x="1943936" y="2466549"/>
                    <a:pt x="1756622" y="2679032"/>
                    <a:pt x="1527809" y="2835300"/>
                  </a:cubicBezTo>
                  <a:lnTo>
                    <a:pt x="1527809" y="2108695"/>
                  </a:lnTo>
                  <a:close/>
                  <a:moveTo>
                    <a:pt x="2354776" y="1530125"/>
                  </a:moveTo>
                  <a:lnTo>
                    <a:pt x="2955077" y="1530125"/>
                  </a:lnTo>
                  <a:cubicBezTo>
                    <a:pt x="2942393" y="1866074"/>
                    <a:pt x="2817414" y="2173186"/>
                    <a:pt x="2615767" y="2414127"/>
                  </a:cubicBezTo>
                  <a:cubicBezTo>
                    <a:pt x="2496453" y="2311434"/>
                    <a:pt x="2362630" y="2225327"/>
                    <a:pt x="2217376" y="2159975"/>
                  </a:cubicBezTo>
                  <a:cubicBezTo>
                    <a:pt x="2300477" y="1965771"/>
                    <a:pt x="2348521" y="1753185"/>
                    <a:pt x="2354776" y="1530125"/>
                  </a:cubicBezTo>
                  <a:close/>
                  <a:moveTo>
                    <a:pt x="1527809" y="1530125"/>
                  </a:moveTo>
                  <a:lnTo>
                    <a:pt x="2244039" y="1530125"/>
                  </a:lnTo>
                  <a:cubicBezTo>
                    <a:pt x="2237819" y="1737690"/>
                    <a:pt x="2192963" y="1935525"/>
                    <a:pt x="2115825" y="2116496"/>
                  </a:cubicBezTo>
                  <a:cubicBezTo>
                    <a:pt x="1933189" y="2043464"/>
                    <a:pt x="1735000" y="2001899"/>
                    <a:pt x="1527809" y="1997958"/>
                  </a:cubicBezTo>
                  <a:lnTo>
                    <a:pt x="1527809" y="1530125"/>
                  </a:lnTo>
                  <a:close/>
                  <a:moveTo>
                    <a:pt x="725097" y="1530125"/>
                  </a:moveTo>
                  <a:lnTo>
                    <a:pt x="1426305" y="1530125"/>
                  </a:lnTo>
                  <a:lnTo>
                    <a:pt x="1426305" y="1998054"/>
                  </a:lnTo>
                  <a:cubicBezTo>
                    <a:pt x="1224105" y="2002029"/>
                    <a:pt x="1030504" y="2041966"/>
                    <a:pt x="851699" y="2112283"/>
                  </a:cubicBezTo>
                  <a:cubicBezTo>
                    <a:pt x="775482" y="1932518"/>
                    <a:pt x="731260" y="1736112"/>
                    <a:pt x="725097" y="1530125"/>
                  </a:cubicBezTo>
                  <a:close/>
                  <a:moveTo>
                    <a:pt x="934" y="1530125"/>
                  </a:moveTo>
                  <a:lnTo>
                    <a:pt x="614360" y="1530125"/>
                  </a:lnTo>
                  <a:cubicBezTo>
                    <a:pt x="620543" y="1751166"/>
                    <a:pt x="667772" y="1961919"/>
                    <a:pt x="749235" y="2154869"/>
                  </a:cubicBezTo>
                  <a:cubicBezTo>
                    <a:pt x="599936" y="2221117"/>
                    <a:pt x="462426" y="2308980"/>
                    <a:pt x="340129" y="2414234"/>
                  </a:cubicBezTo>
                  <a:cubicBezTo>
                    <a:pt x="138582" y="2173144"/>
                    <a:pt x="13619" y="1866051"/>
                    <a:pt x="934" y="1530125"/>
                  </a:cubicBezTo>
                  <a:close/>
                  <a:moveTo>
                    <a:pt x="883886" y="768586"/>
                  </a:moveTo>
                  <a:cubicBezTo>
                    <a:pt x="1053566" y="831753"/>
                    <a:pt x="1236128" y="867407"/>
                    <a:pt x="1426305" y="871035"/>
                  </a:cubicBezTo>
                  <a:lnTo>
                    <a:pt x="1426305" y="1428622"/>
                  </a:lnTo>
                  <a:lnTo>
                    <a:pt x="724559" y="1428622"/>
                  </a:lnTo>
                  <a:cubicBezTo>
                    <a:pt x="730221" y="1192426"/>
                    <a:pt x="785872" y="968634"/>
                    <a:pt x="883886" y="768586"/>
                  </a:cubicBezTo>
                  <a:close/>
                  <a:moveTo>
                    <a:pt x="2083288" y="764501"/>
                  </a:moveTo>
                  <a:cubicBezTo>
                    <a:pt x="2182501" y="965616"/>
                    <a:pt x="2238869" y="1190833"/>
                    <a:pt x="2244577" y="1428622"/>
                  </a:cubicBezTo>
                  <a:lnTo>
                    <a:pt x="1527809" y="1428622"/>
                  </a:lnTo>
                  <a:lnTo>
                    <a:pt x="1527809" y="871130"/>
                  </a:lnTo>
                  <a:cubicBezTo>
                    <a:pt x="1722835" y="867528"/>
                    <a:pt x="1909881" y="830382"/>
                    <a:pt x="2083288" y="764501"/>
                  </a:cubicBezTo>
                  <a:close/>
                  <a:moveTo>
                    <a:pt x="375750" y="484510"/>
                  </a:moveTo>
                  <a:cubicBezTo>
                    <a:pt x="497688" y="583858"/>
                    <a:pt x="633678" y="666438"/>
                    <a:pt x="780212" y="729142"/>
                  </a:cubicBezTo>
                  <a:cubicBezTo>
                    <a:pt x="677519" y="941475"/>
                    <a:pt x="619429" y="1178562"/>
                    <a:pt x="613822" y="1428622"/>
                  </a:cubicBezTo>
                  <a:lnTo>
                    <a:pt x="0" y="1428622"/>
                  </a:lnTo>
                  <a:cubicBezTo>
                    <a:pt x="9263" y="1065848"/>
                    <a:pt x="149371" y="735691"/>
                    <a:pt x="375750" y="484510"/>
                  </a:cubicBezTo>
                  <a:close/>
                  <a:moveTo>
                    <a:pt x="2580304" y="484479"/>
                  </a:moveTo>
                  <a:cubicBezTo>
                    <a:pt x="2806628" y="735651"/>
                    <a:pt x="2946750" y="1065827"/>
                    <a:pt x="2956013" y="1428622"/>
                  </a:cubicBezTo>
                  <a:lnTo>
                    <a:pt x="2355314" y="1428622"/>
                  </a:lnTo>
                  <a:cubicBezTo>
                    <a:pt x="2349636" y="1176504"/>
                    <a:pt x="2290630" y="937573"/>
                    <a:pt x="2186241" y="724113"/>
                  </a:cubicBezTo>
                  <a:cubicBezTo>
                    <a:pt x="2328935" y="662418"/>
                    <a:pt x="2461323" y="581449"/>
                    <a:pt x="2580304" y="484479"/>
                  </a:cubicBezTo>
                  <a:close/>
                  <a:moveTo>
                    <a:pt x="1426305" y="124032"/>
                  </a:moveTo>
                  <a:lnTo>
                    <a:pt x="1426305" y="760298"/>
                  </a:lnTo>
                  <a:cubicBezTo>
                    <a:pt x="1253727" y="756791"/>
                    <a:pt x="1087879" y="724966"/>
                    <a:pt x="933247" y="668842"/>
                  </a:cubicBezTo>
                  <a:cubicBezTo>
                    <a:pt x="1054039" y="451822"/>
                    <a:pt x="1223389" y="265609"/>
                    <a:pt x="1426305" y="124032"/>
                  </a:cubicBezTo>
                  <a:close/>
                  <a:moveTo>
                    <a:pt x="1527809" y="112799"/>
                  </a:moveTo>
                  <a:cubicBezTo>
                    <a:pt x="1736145" y="255085"/>
                    <a:pt x="1910079" y="443973"/>
                    <a:pt x="2033951" y="664748"/>
                  </a:cubicBezTo>
                  <a:cubicBezTo>
                    <a:pt x="1875578" y="723616"/>
                    <a:pt x="1705238" y="756901"/>
                    <a:pt x="1527809" y="760394"/>
                  </a:cubicBezTo>
                  <a:lnTo>
                    <a:pt x="1527809" y="112799"/>
                  </a:lnTo>
                  <a:close/>
                  <a:moveTo>
                    <a:pt x="1632157" y="1693"/>
                  </a:moveTo>
                  <a:cubicBezTo>
                    <a:pt x="1969090" y="34839"/>
                    <a:pt x="2272411" y="181752"/>
                    <a:pt x="2502559" y="404493"/>
                  </a:cubicBezTo>
                  <a:cubicBezTo>
                    <a:pt x="2392455" y="493535"/>
                    <a:pt x="2270018" y="567692"/>
                    <a:pt x="2138287" y="624414"/>
                  </a:cubicBezTo>
                  <a:cubicBezTo>
                    <a:pt x="2004803" y="382989"/>
                    <a:pt x="1815448" y="176841"/>
                    <a:pt x="1587368" y="23269"/>
                  </a:cubicBezTo>
                  <a:lnTo>
                    <a:pt x="1632157" y="1693"/>
                  </a:lnTo>
                  <a:close/>
                  <a:moveTo>
                    <a:pt x="1333466" y="0"/>
                  </a:moveTo>
                  <a:lnTo>
                    <a:pt x="1376468" y="23177"/>
                  </a:lnTo>
                  <a:cubicBezTo>
                    <a:pt x="1149236" y="178863"/>
                    <a:pt x="960516" y="386575"/>
                    <a:pt x="827965" y="629347"/>
                  </a:cubicBezTo>
                  <a:cubicBezTo>
                    <a:pt x="692459" y="571593"/>
                    <a:pt x="566467" y="495851"/>
                    <a:pt x="453430" y="404475"/>
                  </a:cubicBezTo>
                  <a:cubicBezTo>
                    <a:pt x="685742" y="179438"/>
                    <a:pt x="992667" y="31629"/>
                    <a:pt x="1333466" y="0"/>
                  </a:cubicBezTo>
                  <a:close/>
                </a:path>
              </a:pathLst>
            </a:custGeom>
            <a:solidFill>
              <a:srgbClr val="1C82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s-EC">
                <a:solidFill>
                  <a:srgbClr val="000000"/>
                </a:solidFill>
              </a:endParaRPr>
            </a:p>
          </p:txBody>
        </p:sp>
        <p:sp>
          <p:nvSpPr>
            <p:cNvPr id="22" name="Freeform 23"/>
            <p:cNvSpPr>
              <a:spLocks noChangeAspect="1"/>
            </p:cNvSpPr>
            <p:nvPr/>
          </p:nvSpPr>
          <p:spPr bwMode="auto">
            <a:xfrm flipH="1">
              <a:off x="10345251" y="2251006"/>
              <a:ext cx="441966" cy="281210"/>
            </a:xfrm>
            <a:custGeom>
              <a:avLst/>
              <a:gdLst>
                <a:gd name="T0" fmla="*/ 0 w 3980365"/>
                <a:gd name="T1" fmla="*/ 0 h 2532594"/>
                <a:gd name="T2" fmla="*/ 0 w 3980365"/>
                <a:gd name="T3" fmla="*/ 0 h 2532594"/>
                <a:gd name="T4" fmla="*/ 0 w 3980365"/>
                <a:gd name="T5" fmla="*/ 0 h 2532594"/>
                <a:gd name="T6" fmla="*/ 0 w 3980365"/>
                <a:gd name="T7" fmla="*/ 0 h 2532594"/>
                <a:gd name="T8" fmla="*/ 0 w 3980365"/>
                <a:gd name="T9" fmla="*/ 0 h 2532594"/>
                <a:gd name="T10" fmla="*/ 0 w 3980365"/>
                <a:gd name="T11" fmla="*/ 0 h 2532594"/>
                <a:gd name="T12" fmla="*/ 0 w 3980365"/>
                <a:gd name="T13" fmla="*/ 0 h 2532594"/>
                <a:gd name="T14" fmla="*/ 0 w 3980365"/>
                <a:gd name="T15" fmla="*/ 0 h 2532594"/>
                <a:gd name="T16" fmla="*/ 0 w 3980365"/>
                <a:gd name="T17" fmla="*/ 0 h 2532594"/>
                <a:gd name="T18" fmla="*/ 0 w 3980365"/>
                <a:gd name="T19" fmla="*/ 0 h 2532594"/>
                <a:gd name="T20" fmla="*/ 0 w 3980365"/>
                <a:gd name="T21" fmla="*/ 0 h 2532594"/>
                <a:gd name="T22" fmla="*/ 0 w 3980365"/>
                <a:gd name="T23" fmla="*/ 0 h 2532594"/>
                <a:gd name="T24" fmla="*/ 0 w 3980365"/>
                <a:gd name="T25" fmla="*/ 0 h 2532594"/>
                <a:gd name="T26" fmla="*/ 0 w 3980365"/>
                <a:gd name="T27" fmla="*/ 0 h 2532594"/>
                <a:gd name="T28" fmla="*/ 0 w 3980365"/>
                <a:gd name="T29" fmla="*/ 0 h 2532594"/>
                <a:gd name="T30" fmla="*/ 0 w 3980365"/>
                <a:gd name="T31" fmla="*/ 0 h 2532594"/>
                <a:gd name="T32" fmla="*/ 0 w 3980365"/>
                <a:gd name="T33" fmla="*/ 0 h 2532594"/>
                <a:gd name="T34" fmla="*/ 0 w 3980365"/>
                <a:gd name="T35" fmla="*/ 0 h 2532594"/>
                <a:gd name="T36" fmla="*/ 0 w 3980365"/>
                <a:gd name="T37" fmla="*/ 0 h 2532594"/>
                <a:gd name="T38" fmla="*/ 0 w 3980365"/>
                <a:gd name="T39" fmla="*/ 0 h 2532594"/>
                <a:gd name="T40" fmla="*/ 0 w 3980365"/>
                <a:gd name="T41" fmla="*/ 0 h 2532594"/>
                <a:gd name="T42" fmla="*/ 0 w 3980365"/>
                <a:gd name="T43" fmla="*/ 0 h 2532594"/>
                <a:gd name="T44" fmla="*/ 0 w 3980365"/>
                <a:gd name="T45" fmla="*/ 0 h 2532594"/>
                <a:gd name="T46" fmla="*/ 0 w 3980365"/>
                <a:gd name="T47" fmla="*/ 0 h 2532594"/>
                <a:gd name="T48" fmla="*/ 0 w 3980365"/>
                <a:gd name="T49" fmla="*/ 0 h 2532594"/>
                <a:gd name="T50" fmla="*/ 0 w 3980365"/>
                <a:gd name="T51" fmla="*/ 0 h 2532594"/>
                <a:gd name="T52" fmla="*/ 0 w 3980365"/>
                <a:gd name="T53" fmla="*/ 0 h 2532594"/>
                <a:gd name="T54" fmla="*/ 0 w 3980365"/>
                <a:gd name="T55" fmla="*/ 0 h 2532594"/>
                <a:gd name="T56" fmla="*/ 0 w 3980365"/>
                <a:gd name="T57" fmla="*/ 0 h 2532594"/>
                <a:gd name="T58" fmla="*/ 0 w 3980365"/>
                <a:gd name="T59" fmla="*/ 0 h 2532594"/>
                <a:gd name="T60" fmla="*/ 0 w 3980365"/>
                <a:gd name="T61" fmla="*/ 0 h 2532594"/>
                <a:gd name="T62" fmla="*/ 0 w 3980365"/>
                <a:gd name="T63" fmla="*/ 0 h 2532594"/>
                <a:gd name="T64" fmla="*/ 0 w 3980365"/>
                <a:gd name="T65" fmla="*/ 0 h 2532594"/>
                <a:gd name="T66" fmla="*/ 0 w 3980365"/>
                <a:gd name="T67" fmla="*/ 0 h 2532594"/>
                <a:gd name="T68" fmla="*/ 0 w 3980365"/>
                <a:gd name="T69" fmla="*/ 0 h 2532594"/>
                <a:gd name="T70" fmla="*/ 0 w 3980365"/>
                <a:gd name="T71" fmla="*/ 0 h 2532594"/>
                <a:gd name="T72" fmla="*/ 0 w 3980365"/>
                <a:gd name="T73" fmla="*/ 0 h 2532594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3980365" h="2532594">
                  <a:moveTo>
                    <a:pt x="1988360" y="58973"/>
                  </a:moveTo>
                  <a:cubicBezTo>
                    <a:pt x="1988306" y="58975"/>
                    <a:pt x="1988252" y="58977"/>
                    <a:pt x="1988199" y="58995"/>
                  </a:cubicBezTo>
                  <a:cubicBezTo>
                    <a:pt x="1988145" y="58977"/>
                    <a:pt x="1988091" y="58975"/>
                    <a:pt x="1988037" y="58973"/>
                  </a:cubicBezTo>
                  <a:lnTo>
                    <a:pt x="1988037" y="59017"/>
                  </a:lnTo>
                  <a:cubicBezTo>
                    <a:pt x="1574406" y="74019"/>
                    <a:pt x="1375335" y="406725"/>
                    <a:pt x="1370318" y="708381"/>
                  </a:cubicBezTo>
                  <a:cubicBezTo>
                    <a:pt x="1362506" y="1089140"/>
                    <a:pt x="1497435" y="1312904"/>
                    <a:pt x="1568575" y="1407072"/>
                  </a:cubicBezTo>
                  <a:cubicBezTo>
                    <a:pt x="1631785" y="1490670"/>
                    <a:pt x="1727890" y="1649476"/>
                    <a:pt x="1617443" y="1704159"/>
                  </a:cubicBezTo>
                  <a:cubicBezTo>
                    <a:pt x="1318592" y="1846636"/>
                    <a:pt x="1062028" y="1946829"/>
                    <a:pt x="927030" y="2049664"/>
                  </a:cubicBezTo>
                  <a:cubicBezTo>
                    <a:pt x="705669" y="2234426"/>
                    <a:pt x="740656" y="2445615"/>
                    <a:pt x="754501" y="2532594"/>
                  </a:cubicBezTo>
                  <a:lnTo>
                    <a:pt x="1988199" y="2531551"/>
                  </a:lnTo>
                  <a:lnTo>
                    <a:pt x="3221896" y="2532594"/>
                  </a:lnTo>
                  <a:cubicBezTo>
                    <a:pt x="3235741" y="2445615"/>
                    <a:pt x="3270728" y="2234426"/>
                    <a:pt x="3049367" y="2049664"/>
                  </a:cubicBezTo>
                  <a:cubicBezTo>
                    <a:pt x="2914369" y="1946829"/>
                    <a:pt x="2657805" y="1846636"/>
                    <a:pt x="2358954" y="1704159"/>
                  </a:cubicBezTo>
                  <a:cubicBezTo>
                    <a:pt x="2248507" y="1649476"/>
                    <a:pt x="2344612" y="1490670"/>
                    <a:pt x="2407822" y="1407072"/>
                  </a:cubicBezTo>
                  <a:cubicBezTo>
                    <a:pt x="2478962" y="1312904"/>
                    <a:pt x="2613891" y="1089140"/>
                    <a:pt x="2606079" y="708381"/>
                  </a:cubicBezTo>
                  <a:cubicBezTo>
                    <a:pt x="2601062" y="406725"/>
                    <a:pt x="2401991" y="74019"/>
                    <a:pt x="1988360" y="59017"/>
                  </a:cubicBezTo>
                  <a:lnTo>
                    <a:pt x="1988360" y="58973"/>
                  </a:lnTo>
                  <a:close/>
                  <a:moveTo>
                    <a:pt x="1093515" y="0"/>
                  </a:moveTo>
                  <a:cubicBezTo>
                    <a:pt x="736613" y="12826"/>
                    <a:pt x="553627" y="327881"/>
                    <a:pt x="549299" y="588096"/>
                  </a:cubicBezTo>
                  <a:cubicBezTo>
                    <a:pt x="542562" y="916461"/>
                    <a:pt x="658924" y="1109434"/>
                    <a:pt x="720275" y="1190644"/>
                  </a:cubicBezTo>
                  <a:cubicBezTo>
                    <a:pt x="774787" y="1262738"/>
                    <a:pt x="857667" y="1399692"/>
                    <a:pt x="762418" y="1446850"/>
                  </a:cubicBezTo>
                  <a:cubicBezTo>
                    <a:pt x="504691" y="1569722"/>
                    <a:pt x="283431" y="1656128"/>
                    <a:pt x="167010" y="1744812"/>
                  </a:cubicBezTo>
                  <a:cubicBezTo>
                    <a:pt x="-23891" y="1904150"/>
                    <a:pt x="672" y="2013351"/>
                    <a:pt x="1392" y="2161289"/>
                  </a:cubicBezTo>
                  <a:cubicBezTo>
                    <a:pt x="356083" y="2160989"/>
                    <a:pt x="261990" y="2166300"/>
                    <a:pt x="616681" y="2166000"/>
                  </a:cubicBezTo>
                  <a:cubicBezTo>
                    <a:pt x="794788" y="1846239"/>
                    <a:pt x="1045824" y="1778915"/>
                    <a:pt x="1453932" y="1593789"/>
                  </a:cubicBezTo>
                  <a:cubicBezTo>
                    <a:pt x="1171572" y="1115084"/>
                    <a:pt x="1046285" y="714919"/>
                    <a:pt x="1414663" y="124017"/>
                  </a:cubicBezTo>
                  <a:cubicBezTo>
                    <a:pt x="1309485" y="41539"/>
                    <a:pt x="1305280" y="26381"/>
                    <a:pt x="1093515" y="0"/>
                  </a:cubicBezTo>
                  <a:close/>
                  <a:moveTo>
                    <a:pt x="2886850" y="0"/>
                  </a:moveTo>
                  <a:cubicBezTo>
                    <a:pt x="2675085" y="26381"/>
                    <a:pt x="2670880" y="41539"/>
                    <a:pt x="2565702" y="124017"/>
                  </a:cubicBezTo>
                  <a:cubicBezTo>
                    <a:pt x="2934080" y="714919"/>
                    <a:pt x="2808793" y="1115084"/>
                    <a:pt x="2526433" y="1593789"/>
                  </a:cubicBezTo>
                  <a:cubicBezTo>
                    <a:pt x="2934542" y="1778915"/>
                    <a:pt x="3185577" y="1846239"/>
                    <a:pt x="3363685" y="2166000"/>
                  </a:cubicBezTo>
                  <a:cubicBezTo>
                    <a:pt x="3718376" y="2166300"/>
                    <a:pt x="3624282" y="2160989"/>
                    <a:pt x="3978973" y="2161289"/>
                  </a:cubicBezTo>
                  <a:cubicBezTo>
                    <a:pt x="3979693" y="2013351"/>
                    <a:pt x="4004256" y="1904150"/>
                    <a:pt x="3813355" y="1744812"/>
                  </a:cubicBezTo>
                  <a:cubicBezTo>
                    <a:pt x="3696934" y="1656128"/>
                    <a:pt x="3475674" y="1569722"/>
                    <a:pt x="3217947" y="1446850"/>
                  </a:cubicBezTo>
                  <a:cubicBezTo>
                    <a:pt x="3122698" y="1399692"/>
                    <a:pt x="3205579" y="1262738"/>
                    <a:pt x="3260090" y="1190644"/>
                  </a:cubicBezTo>
                  <a:cubicBezTo>
                    <a:pt x="3321441" y="1109434"/>
                    <a:pt x="3437803" y="916461"/>
                    <a:pt x="3431066" y="588096"/>
                  </a:cubicBezTo>
                  <a:cubicBezTo>
                    <a:pt x="3426739" y="327881"/>
                    <a:pt x="3243752" y="12826"/>
                    <a:pt x="2886850" y="0"/>
                  </a:cubicBezTo>
                  <a:close/>
                </a:path>
              </a:pathLst>
            </a:custGeom>
            <a:solidFill>
              <a:srgbClr val="1ED0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s-EC">
                <a:solidFill>
                  <a:srgbClr val="000000"/>
                </a:solidFill>
              </a:endParaRPr>
            </a:p>
          </p:txBody>
        </p:sp>
        <p:sp>
          <p:nvSpPr>
            <p:cNvPr id="23" name="Rectangle 6"/>
            <p:cNvSpPr>
              <a:spLocks noChangeAspect="1"/>
            </p:cNvSpPr>
            <p:nvPr/>
          </p:nvSpPr>
          <p:spPr bwMode="auto">
            <a:xfrm>
              <a:off x="11003273" y="3365017"/>
              <a:ext cx="357359" cy="364685"/>
            </a:xfrm>
            <a:custGeom>
              <a:avLst/>
              <a:gdLst>
                <a:gd name="T0" fmla="*/ 0 w 3860876"/>
                <a:gd name="T1" fmla="*/ 0 h 3940019"/>
                <a:gd name="T2" fmla="*/ 0 w 3860876"/>
                <a:gd name="T3" fmla="*/ 0 h 3940019"/>
                <a:gd name="T4" fmla="*/ 0 w 3860876"/>
                <a:gd name="T5" fmla="*/ 0 h 3940019"/>
                <a:gd name="T6" fmla="*/ 0 w 3860876"/>
                <a:gd name="T7" fmla="*/ 0 h 3940019"/>
                <a:gd name="T8" fmla="*/ 0 w 3860876"/>
                <a:gd name="T9" fmla="*/ 0 h 3940019"/>
                <a:gd name="T10" fmla="*/ 0 w 3860876"/>
                <a:gd name="T11" fmla="*/ 0 h 3940019"/>
                <a:gd name="T12" fmla="*/ 0 w 3860876"/>
                <a:gd name="T13" fmla="*/ 0 h 3940019"/>
                <a:gd name="T14" fmla="*/ 0 w 3860876"/>
                <a:gd name="T15" fmla="*/ 0 h 3940019"/>
                <a:gd name="T16" fmla="*/ 0 w 3860876"/>
                <a:gd name="T17" fmla="*/ 0 h 3940019"/>
                <a:gd name="T18" fmla="*/ 0 w 3860876"/>
                <a:gd name="T19" fmla="*/ 0 h 3940019"/>
                <a:gd name="T20" fmla="*/ 0 w 3860876"/>
                <a:gd name="T21" fmla="*/ 0 h 3940019"/>
                <a:gd name="T22" fmla="*/ 0 w 3860876"/>
                <a:gd name="T23" fmla="*/ 0 h 3940019"/>
                <a:gd name="T24" fmla="*/ 0 w 3860876"/>
                <a:gd name="T25" fmla="*/ 0 h 3940019"/>
                <a:gd name="T26" fmla="*/ 0 w 3860876"/>
                <a:gd name="T27" fmla="*/ 0 h 3940019"/>
                <a:gd name="T28" fmla="*/ 0 w 3860876"/>
                <a:gd name="T29" fmla="*/ 0 h 3940019"/>
                <a:gd name="T30" fmla="*/ 0 w 3860876"/>
                <a:gd name="T31" fmla="*/ 0 h 3940019"/>
                <a:gd name="T32" fmla="*/ 0 w 3860876"/>
                <a:gd name="T33" fmla="*/ 0 h 3940019"/>
                <a:gd name="T34" fmla="*/ 0 w 3860876"/>
                <a:gd name="T35" fmla="*/ 0 h 3940019"/>
                <a:gd name="T36" fmla="*/ 0 w 3860876"/>
                <a:gd name="T37" fmla="*/ 0 h 3940019"/>
                <a:gd name="T38" fmla="*/ 0 w 3860876"/>
                <a:gd name="T39" fmla="*/ 0 h 3940019"/>
                <a:gd name="T40" fmla="*/ 0 w 3860876"/>
                <a:gd name="T41" fmla="*/ 0 h 3940019"/>
                <a:gd name="T42" fmla="*/ 0 w 3860876"/>
                <a:gd name="T43" fmla="*/ 0 h 3940019"/>
                <a:gd name="T44" fmla="*/ 0 w 3860876"/>
                <a:gd name="T45" fmla="*/ 0 h 3940019"/>
                <a:gd name="T46" fmla="*/ 0 w 3860876"/>
                <a:gd name="T47" fmla="*/ 0 h 3940019"/>
                <a:gd name="T48" fmla="*/ 0 w 3860876"/>
                <a:gd name="T49" fmla="*/ 0 h 3940019"/>
                <a:gd name="T50" fmla="*/ 0 w 3860876"/>
                <a:gd name="T51" fmla="*/ 0 h 3940019"/>
                <a:gd name="T52" fmla="*/ 0 w 3860876"/>
                <a:gd name="T53" fmla="*/ 0 h 3940019"/>
                <a:gd name="T54" fmla="*/ 0 w 3860876"/>
                <a:gd name="T55" fmla="*/ 0 h 3940019"/>
                <a:gd name="T56" fmla="*/ 0 w 3860876"/>
                <a:gd name="T57" fmla="*/ 0 h 3940019"/>
                <a:gd name="T58" fmla="*/ 0 w 3860876"/>
                <a:gd name="T59" fmla="*/ 0 h 3940019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0" t="0" r="r" b="b"/>
              <a:pathLst>
                <a:path w="3860876" h="3940019">
                  <a:moveTo>
                    <a:pt x="3248876" y="1942264"/>
                  </a:moveTo>
                  <a:lnTo>
                    <a:pt x="3860876" y="1942264"/>
                  </a:lnTo>
                  <a:lnTo>
                    <a:pt x="3860876" y="2090815"/>
                  </a:lnTo>
                  <a:lnTo>
                    <a:pt x="3859023" y="2090815"/>
                  </a:lnTo>
                  <a:cubicBezTo>
                    <a:pt x="3817225" y="2949620"/>
                    <a:pt x="3215273" y="3679864"/>
                    <a:pt x="2378197" y="3884304"/>
                  </a:cubicBezTo>
                  <a:cubicBezTo>
                    <a:pt x="2219818" y="3922985"/>
                    <a:pt x="2060231" y="3941082"/>
                    <a:pt x="1902626" y="3939971"/>
                  </a:cubicBezTo>
                  <a:cubicBezTo>
                    <a:pt x="1286982" y="3935631"/>
                    <a:pt x="701577" y="3638194"/>
                    <a:pt x="337583" y="3128887"/>
                  </a:cubicBezTo>
                  <a:lnTo>
                    <a:pt x="30667" y="3435803"/>
                  </a:lnTo>
                  <a:lnTo>
                    <a:pt x="30667" y="2342045"/>
                  </a:lnTo>
                  <a:lnTo>
                    <a:pt x="1124425" y="2342045"/>
                  </a:lnTo>
                  <a:lnTo>
                    <a:pt x="781340" y="2685130"/>
                  </a:lnTo>
                  <a:cubicBezTo>
                    <a:pt x="1079782" y="3180935"/>
                    <a:pt x="1667379" y="3425841"/>
                    <a:pt x="2232517" y="3287817"/>
                  </a:cubicBezTo>
                  <a:cubicBezTo>
                    <a:pt x="2810639" y="3146622"/>
                    <a:pt x="3224897" y="2638979"/>
                    <a:pt x="3247291" y="2044286"/>
                  </a:cubicBezTo>
                  <a:lnTo>
                    <a:pt x="3248876" y="2044345"/>
                  </a:lnTo>
                  <a:lnTo>
                    <a:pt x="3248876" y="1942264"/>
                  </a:lnTo>
                  <a:close/>
                  <a:moveTo>
                    <a:pt x="1958249" y="48"/>
                  </a:moveTo>
                  <a:cubicBezTo>
                    <a:pt x="2573893" y="4388"/>
                    <a:pt x="3159298" y="301825"/>
                    <a:pt x="3523293" y="811132"/>
                  </a:cubicBezTo>
                  <a:lnTo>
                    <a:pt x="3830209" y="504216"/>
                  </a:lnTo>
                  <a:lnTo>
                    <a:pt x="3830209" y="1597974"/>
                  </a:lnTo>
                  <a:lnTo>
                    <a:pt x="2736450" y="1597974"/>
                  </a:lnTo>
                  <a:lnTo>
                    <a:pt x="3079535" y="1254889"/>
                  </a:lnTo>
                  <a:cubicBezTo>
                    <a:pt x="2781093" y="759084"/>
                    <a:pt x="2193496" y="514178"/>
                    <a:pt x="1628358" y="652202"/>
                  </a:cubicBezTo>
                  <a:cubicBezTo>
                    <a:pt x="1050236" y="793397"/>
                    <a:pt x="635978" y="1301040"/>
                    <a:pt x="613584" y="1895733"/>
                  </a:cubicBezTo>
                  <a:lnTo>
                    <a:pt x="612000" y="1895674"/>
                  </a:lnTo>
                  <a:lnTo>
                    <a:pt x="612000" y="1985958"/>
                  </a:lnTo>
                  <a:lnTo>
                    <a:pt x="0" y="1985958"/>
                  </a:lnTo>
                  <a:lnTo>
                    <a:pt x="0" y="1837407"/>
                  </a:lnTo>
                  <a:lnTo>
                    <a:pt x="2787" y="1837407"/>
                  </a:lnTo>
                  <a:cubicBezTo>
                    <a:pt x="49183" y="983705"/>
                    <a:pt x="649445" y="259216"/>
                    <a:pt x="1482678" y="55715"/>
                  </a:cubicBezTo>
                  <a:cubicBezTo>
                    <a:pt x="1641057" y="17034"/>
                    <a:pt x="1800644" y="-1063"/>
                    <a:pt x="1958249" y="48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s-EC">
                <a:solidFill>
                  <a:srgbClr val="000000"/>
                </a:solidFill>
              </a:endParaRPr>
            </a:p>
          </p:txBody>
        </p:sp>
        <p:sp>
          <p:nvSpPr>
            <p:cNvPr id="24" name="자유형: 도형 16"/>
            <p:cNvSpPr>
              <a:spLocks noChangeAspect="1"/>
            </p:cNvSpPr>
            <p:nvPr/>
          </p:nvSpPr>
          <p:spPr bwMode="auto">
            <a:xfrm>
              <a:off x="9028038" y="5418963"/>
              <a:ext cx="353455" cy="397548"/>
            </a:xfrm>
            <a:custGeom>
              <a:avLst/>
              <a:gdLst>
                <a:gd name="T0" fmla="*/ 0 w 2765122"/>
                <a:gd name="T1" fmla="*/ 0 h 3110058"/>
                <a:gd name="T2" fmla="*/ 0 w 2765122"/>
                <a:gd name="T3" fmla="*/ 0 h 3110058"/>
                <a:gd name="T4" fmla="*/ 0 w 2765122"/>
                <a:gd name="T5" fmla="*/ 0 h 3110058"/>
                <a:gd name="T6" fmla="*/ 0 w 2765122"/>
                <a:gd name="T7" fmla="*/ 0 h 3110058"/>
                <a:gd name="T8" fmla="*/ 0 w 2765122"/>
                <a:gd name="T9" fmla="*/ 0 h 3110058"/>
                <a:gd name="T10" fmla="*/ 0 w 2765122"/>
                <a:gd name="T11" fmla="*/ 0 h 3110058"/>
                <a:gd name="T12" fmla="*/ 0 w 2765122"/>
                <a:gd name="T13" fmla="*/ 0 h 3110058"/>
                <a:gd name="T14" fmla="*/ 0 w 2765122"/>
                <a:gd name="T15" fmla="*/ 0 h 3110058"/>
                <a:gd name="T16" fmla="*/ 0 w 2765122"/>
                <a:gd name="T17" fmla="*/ 0 h 3110058"/>
                <a:gd name="T18" fmla="*/ 0 w 2765122"/>
                <a:gd name="T19" fmla="*/ 0 h 3110058"/>
                <a:gd name="T20" fmla="*/ 0 w 2765122"/>
                <a:gd name="T21" fmla="*/ 0 h 3110058"/>
                <a:gd name="T22" fmla="*/ 0 w 2765122"/>
                <a:gd name="T23" fmla="*/ 0 h 3110058"/>
                <a:gd name="T24" fmla="*/ 0 w 2765122"/>
                <a:gd name="T25" fmla="*/ 0 h 3110058"/>
                <a:gd name="T26" fmla="*/ 0 w 2765122"/>
                <a:gd name="T27" fmla="*/ 0 h 3110058"/>
                <a:gd name="T28" fmla="*/ 0 w 2765122"/>
                <a:gd name="T29" fmla="*/ 0 h 3110058"/>
                <a:gd name="T30" fmla="*/ 0 w 2765122"/>
                <a:gd name="T31" fmla="*/ 0 h 3110058"/>
                <a:gd name="T32" fmla="*/ 0 w 2765122"/>
                <a:gd name="T33" fmla="*/ 0 h 3110058"/>
                <a:gd name="T34" fmla="*/ 0 w 2765122"/>
                <a:gd name="T35" fmla="*/ 0 h 3110058"/>
                <a:gd name="T36" fmla="*/ 0 w 2765122"/>
                <a:gd name="T37" fmla="*/ 0 h 3110058"/>
                <a:gd name="T38" fmla="*/ 0 w 2765122"/>
                <a:gd name="T39" fmla="*/ 0 h 3110058"/>
                <a:gd name="T40" fmla="*/ 0 w 2765122"/>
                <a:gd name="T41" fmla="*/ 0 h 3110058"/>
                <a:gd name="T42" fmla="*/ 0 w 2765122"/>
                <a:gd name="T43" fmla="*/ 0 h 3110058"/>
                <a:gd name="T44" fmla="*/ 0 w 2765122"/>
                <a:gd name="T45" fmla="*/ 0 h 3110058"/>
                <a:gd name="T46" fmla="*/ 0 w 2765122"/>
                <a:gd name="T47" fmla="*/ 0 h 3110058"/>
                <a:gd name="T48" fmla="*/ 0 w 2765122"/>
                <a:gd name="T49" fmla="*/ 0 h 3110058"/>
                <a:gd name="T50" fmla="*/ 0 w 2765122"/>
                <a:gd name="T51" fmla="*/ 0 h 3110058"/>
                <a:gd name="T52" fmla="*/ 0 w 2765122"/>
                <a:gd name="T53" fmla="*/ 0 h 3110058"/>
                <a:gd name="T54" fmla="*/ 0 w 2765122"/>
                <a:gd name="T55" fmla="*/ 0 h 3110058"/>
                <a:gd name="T56" fmla="*/ 0 w 2765122"/>
                <a:gd name="T57" fmla="*/ 0 h 3110058"/>
                <a:gd name="T58" fmla="*/ 0 w 2765122"/>
                <a:gd name="T59" fmla="*/ 0 h 3110058"/>
                <a:gd name="T60" fmla="*/ 0 w 2765122"/>
                <a:gd name="T61" fmla="*/ 0 h 3110058"/>
                <a:gd name="T62" fmla="*/ 0 w 2765122"/>
                <a:gd name="T63" fmla="*/ 0 h 3110058"/>
                <a:gd name="T64" fmla="*/ 0 w 2765122"/>
                <a:gd name="T65" fmla="*/ 0 h 3110058"/>
                <a:gd name="T66" fmla="*/ 0 w 2765122"/>
                <a:gd name="T67" fmla="*/ 0 h 3110058"/>
                <a:gd name="T68" fmla="*/ 0 w 2765122"/>
                <a:gd name="T69" fmla="*/ 0 h 3110058"/>
                <a:gd name="T70" fmla="*/ 0 w 2765122"/>
                <a:gd name="T71" fmla="*/ 0 h 3110058"/>
                <a:gd name="T72" fmla="*/ 0 w 2765122"/>
                <a:gd name="T73" fmla="*/ 0 h 3110058"/>
                <a:gd name="T74" fmla="*/ 0 w 2765122"/>
                <a:gd name="T75" fmla="*/ 0 h 3110058"/>
                <a:gd name="T76" fmla="*/ 0 w 2765122"/>
                <a:gd name="T77" fmla="*/ 0 h 3110058"/>
                <a:gd name="T78" fmla="*/ 0 w 2765122"/>
                <a:gd name="T79" fmla="*/ 0 h 3110058"/>
                <a:gd name="T80" fmla="*/ 0 w 2765122"/>
                <a:gd name="T81" fmla="*/ 0 h 3110058"/>
                <a:gd name="T82" fmla="*/ 0 w 2765122"/>
                <a:gd name="T83" fmla="*/ 0 h 3110058"/>
                <a:gd name="T84" fmla="*/ 0 w 2765122"/>
                <a:gd name="T85" fmla="*/ 0 h 3110058"/>
                <a:gd name="T86" fmla="*/ 0 w 2765122"/>
                <a:gd name="T87" fmla="*/ 0 h 3110058"/>
                <a:gd name="T88" fmla="*/ 0 w 2765122"/>
                <a:gd name="T89" fmla="*/ 0 h 3110058"/>
                <a:gd name="T90" fmla="*/ 0 w 2765122"/>
                <a:gd name="T91" fmla="*/ 0 h 3110058"/>
                <a:gd name="T92" fmla="*/ 0 w 2765122"/>
                <a:gd name="T93" fmla="*/ 0 h 3110058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0" t="0" r="r" b="b"/>
              <a:pathLst>
                <a:path w="2765122" h="3110058">
                  <a:moveTo>
                    <a:pt x="1376433" y="2257187"/>
                  </a:moveTo>
                  <a:lnTo>
                    <a:pt x="1145400" y="2354829"/>
                  </a:lnTo>
                  <a:lnTo>
                    <a:pt x="1036105" y="2389775"/>
                  </a:lnTo>
                  <a:lnTo>
                    <a:pt x="1040146" y="2406930"/>
                  </a:lnTo>
                  <a:cubicBezTo>
                    <a:pt x="1121535" y="2704580"/>
                    <a:pt x="1244707" y="2894301"/>
                    <a:pt x="1382560" y="2894301"/>
                  </a:cubicBezTo>
                  <a:cubicBezTo>
                    <a:pt x="1520414" y="2894301"/>
                    <a:pt x="1643585" y="2704580"/>
                    <a:pt x="1724974" y="2406930"/>
                  </a:cubicBezTo>
                  <a:lnTo>
                    <a:pt x="1726723" y="2399874"/>
                  </a:lnTo>
                  <a:lnTo>
                    <a:pt x="1605728" y="2358846"/>
                  </a:lnTo>
                  <a:lnTo>
                    <a:pt x="1376433" y="2257187"/>
                  </a:lnTo>
                  <a:close/>
                  <a:moveTo>
                    <a:pt x="1795887" y="2033026"/>
                  </a:moveTo>
                  <a:lnTo>
                    <a:pt x="1694075" y="2094586"/>
                  </a:lnTo>
                  <a:lnTo>
                    <a:pt x="1578650" y="2155153"/>
                  </a:lnTo>
                  <a:lnTo>
                    <a:pt x="1618821" y="2173994"/>
                  </a:lnTo>
                  <a:lnTo>
                    <a:pt x="1763952" y="2229138"/>
                  </a:lnTo>
                  <a:lnTo>
                    <a:pt x="1791432" y="2076334"/>
                  </a:lnTo>
                  <a:lnTo>
                    <a:pt x="1795887" y="2033026"/>
                  </a:lnTo>
                  <a:close/>
                  <a:moveTo>
                    <a:pt x="969005" y="2030800"/>
                  </a:moveTo>
                  <a:lnTo>
                    <a:pt x="973688" y="2076334"/>
                  </a:lnTo>
                  <a:lnTo>
                    <a:pt x="997942" y="2219324"/>
                  </a:lnTo>
                  <a:lnTo>
                    <a:pt x="1135534" y="2169774"/>
                  </a:lnTo>
                  <a:lnTo>
                    <a:pt x="1176026" y="2151638"/>
                  </a:lnTo>
                  <a:lnTo>
                    <a:pt x="1061678" y="2089068"/>
                  </a:lnTo>
                  <a:lnTo>
                    <a:pt x="969005" y="2030800"/>
                  </a:lnTo>
                  <a:close/>
                  <a:moveTo>
                    <a:pt x="2270995" y="1682607"/>
                  </a:moveTo>
                  <a:lnTo>
                    <a:pt x="2193789" y="1749541"/>
                  </a:lnTo>
                  <a:cubicBezTo>
                    <a:pt x="2157450" y="1779622"/>
                    <a:pt x="2119670" y="1809519"/>
                    <a:pt x="2080535" y="1839120"/>
                  </a:cubicBezTo>
                  <a:lnTo>
                    <a:pt x="1988274" y="1905861"/>
                  </a:lnTo>
                  <a:lnTo>
                    <a:pt x="1956628" y="2160317"/>
                  </a:lnTo>
                  <a:lnTo>
                    <a:pt x="1929983" y="2282840"/>
                  </a:lnTo>
                  <a:lnTo>
                    <a:pt x="2032699" y="2311732"/>
                  </a:lnTo>
                  <a:cubicBezTo>
                    <a:pt x="2281801" y="2367725"/>
                    <a:pt x="2467430" y="2349840"/>
                    <a:pt x="2530541" y="2244806"/>
                  </a:cubicBezTo>
                  <a:cubicBezTo>
                    <a:pt x="2601541" y="2126643"/>
                    <a:pt x="2502356" y="1923350"/>
                    <a:pt x="2289139" y="1700285"/>
                  </a:cubicBezTo>
                  <a:lnTo>
                    <a:pt x="2270995" y="1682607"/>
                  </a:lnTo>
                  <a:close/>
                  <a:moveTo>
                    <a:pt x="491768" y="1666932"/>
                  </a:moveTo>
                  <a:lnTo>
                    <a:pt x="473585" y="1684439"/>
                  </a:lnTo>
                  <a:cubicBezTo>
                    <a:pt x="256508" y="1903749"/>
                    <a:pt x="153790" y="2105280"/>
                    <a:pt x="222717" y="2224664"/>
                  </a:cubicBezTo>
                  <a:cubicBezTo>
                    <a:pt x="283985" y="2330784"/>
                    <a:pt x="469273" y="2351906"/>
                    <a:pt x="719315" y="2300269"/>
                  </a:cubicBezTo>
                  <a:lnTo>
                    <a:pt x="831176" y="2270901"/>
                  </a:lnTo>
                  <a:lnTo>
                    <a:pt x="808495" y="2160317"/>
                  </a:lnTo>
                  <a:lnTo>
                    <a:pt x="776012" y="1899134"/>
                  </a:lnTo>
                  <a:lnTo>
                    <a:pt x="679735" y="1826895"/>
                  </a:lnTo>
                  <a:cubicBezTo>
                    <a:pt x="616990" y="1777691"/>
                    <a:pt x="557836" y="1727770"/>
                    <a:pt x="502637" y="1677612"/>
                  </a:cubicBezTo>
                  <a:lnTo>
                    <a:pt x="491768" y="1666932"/>
                  </a:lnTo>
                  <a:close/>
                  <a:moveTo>
                    <a:pt x="2001099" y="1443878"/>
                  </a:moveTo>
                  <a:lnTo>
                    <a:pt x="2005588" y="1555029"/>
                  </a:lnTo>
                  <a:lnTo>
                    <a:pt x="2000712" y="1675767"/>
                  </a:lnTo>
                  <a:lnTo>
                    <a:pt x="2038461" y="1648469"/>
                  </a:lnTo>
                  <a:cubicBezTo>
                    <a:pt x="2070345" y="1623579"/>
                    <a:pt x="2101053" y="1598643"/>
                    <a:pt x="2130505" y="1573751"/>
                  </a:cubicBezTo>
                  <a:lnTo>
                    <a:pt x="2143759" y="1562074"/>
                  </a:lnTo>
                  <a:lnTo>
                    <a:pt x="2039991" y="1473050"/>
                  </a:lnTo>
                  <a:lnTo>
                    <a:pt x="2001099" y="1443878"/>
                  </a:lnTo>
                  <a:close/>
                  <a:moveTo>
                    <a:pt x="764411" y="1434288"/>
                  </a:moveTo>
                  <a:lnTo>
                    <a:pt x="726661" y="1461587"/>
                  </a:lnTo>
                  <a:cubicBezTo>
                    <a:pt x="694778" y="1486477"/>
                    <a:pt x="664070" y="1511412"/>
                    <a:pt x="634617" y="1536305"/>
                  </a:cubicBezTo>
                  <a:lnTo>
                    <a:pt x="621360" y="1547985"/>
                  </a:lnTo>
                  <a:lnTo>
                    <a:pt x="725129" y="1637009"/>
                  </a:lnTo>
                  <a:lnTo>
                    <a:pt x="764024" y="1666183"/>
                  </a:lnTo>
                  <a:lnTo>
                    <a:pt x="759534" y="1555029"/>
                  </a:lnTo>
                  <a:lnTo>
                    <a:pt x="764411" y="1434288"/>
                  </a:lnTo>
                  <a:close/>
                  <a:moveTo>
                    <a:pt x="1386966" y="1049980"/>
                  </a:moveTo>
                  <a:lnTo>
                    <a:pt x="1160689" y="1170734"/>
                  </a:lnTo>
                  <a:lnTo>
                    <a:pt x="947211" y="1303680"/>
                  </a:lnTo>
                  <a:lnTo>
                    <a:pt x="938816" y="1555028"/>
                  </a:lnTo>
                  <a:lnTo>
                    <a:pt x="947046" y="1801432"/>
                  </a:lnTo>
                  <a:lnTo>
                    <a:pt x="1154015" y="1935392"/>
                  </a:lnTo>
                  <a:lnTo>
                    <a:pt x="1378151" y="2060078"/>
                  </a:lnTo>
                  <a:lnTo>
                    <a:pt x="1604433" y="1939321"/>
                  </a:lnTo>
                  <a:lnTo>
                    <a:pt x="1817909" y="1806377"/>
                  </a:lnTo>
                  <a:lnTo>
                    <a:pt x="1826304" y="1555028"/>
                  </a:lnTo>
                  <a:lnTo>
                    <a:pt x="1818074" y="1308628"/>
                  </a:lnTo>
                  <a:lnTo>
                    <a:pt x="1611105" y="1174667"/>
                  </a:lnTo>
                  <a:lnTo>
                    <a:pt x="1386966" y="1049980"/>
                  </a:lnTo>
                  <a:close/>
                  <a:moveTo>
                    <a:pt x="1767179" y="890733"/>
                  </a:moveTo>
                  <a:lnTo>
                    <a:pt x="1629589" y="940281"/>
                  </a:lnTo>
                  <a:lnTo>
                    <a:pt x="1589093" y="958419"/>
                  </a:lnTo>
                  <a:lnTo>
                    <a:pt x="1703444" y="1020991"/>
                  </a:lnTo>
                  <a:lnTo>
                    <a:pt x="1796116" y="1079257"/>
                  </a:lnTo>
                  <a:lnTo>
                    <a:pt x="1791432" y="1033723"/>
                  </a:lnTo>
                  <a:lnTo>
                    <a:pt x="1767179" y="890733"/>
                  </a:lnTo>
                  <a:close/>
                  <a:moveTo>
                    <a:pt x="1001168" y="880921"/>
                  </a:moveTo>
                  <a:lnTo>
                    <a:pt x="973688" y="1033723"/>
                  </a:lnTo>
                  <a:lnTo>
                    <a:pt x="969233" y="1077033"/>
                  </a:lnTo>
                  <a:lnTo>
                    <a:pt x="1071048" y="1015472"/>
                  </a:lnTo>
                  <a:lnTo>
                    <a:pt x="1186470" y="954907"/>
                  </a:lnTo>
                  <a:lnTo>
                    <a:pt x="1146299" y="936065"/>
                  </a:lnTo>
                  <a:lnTo>
                    <a:pt x="1001168" y="880921"/>
                  </a:lnTo>
                  <a:close/>
                  <a:moveTo>
                    <a:pt x="2296662" y="783036"/>
                  </a:moveTo>
                  <a:cubicBezTo>
                    <a:pt x="2224233" y="781291"/>
                    <a:pt x="2139574" y="790423"/>
                    <a:pt x="2045808" y="809787"/>
                  </a:cubicBezTo>
                  <a:lnTo>
                    <a:pt x="1933945" y="839155"/>
                  </a:lnTo>
                  <a:lnTo>
                    <a:pt x="1956628" y="949742"/>
                  </a:lnTo>
                  <a:lnTo>
                    <a:pt x="1989111" y="1210925"/>
                  </a:lnTo>
                  <a:lnTo>
                    <a:pt x="2085387" y="1283163"/>
                  </a:lnTo>
                  <a:cubicBezTo>
                    <a:pt x="2148132" y="1332368"/>
                    <a:pt x="2207286" y="1382289"/>
                    <a:pt x="2262485" y="1432446"/>
                  </a:cubicBezTo>
                  <a:lnTo>
                    <a:pt x="2273353" y="1443125"/>
                  </a:lnTo>
                  <a:lnTo>
                    <a:pt x="2291537" y="1425616"/>
                  </a:lnTo>
                  <a:cubicBezTo>
                    <a:pt x="2508615" y="1206306"/>
                    <a:pt x="2611333" y="1004776"/>
                    <a:pt x="2542406" y="885391"/>
                  </a:cubicBezTo>
                  <a:cubicBezTo>
                    <a:pt x="2504113" y="819067"/>
                    <a:pt x="2417375" y="785944"/>
                    <a:pt x="2296662" y="783036"/>
                  </a:cubicBezTo>
                  <a:close/>
                  <a:moveTo>
                    <a:pt x="482072" y="767202"/>
                  </a:moveTo>
                  <a:cubicBezTo>
                    <a:pt x="361326" y="768003"/>
                    <a:pt x="274023" y="799606"/>
                    <a:pt x="234579" y="865253"/>
                  </a:cubicBezTo>
                  <a:cubicBezTo>
                    <a:pt x="163579" y="983417"/>
                    <a:pt x="262764" y="1186709"/>
                    <a:pt x="475981" y="1409774"/>
                  </a:cubicBezTo>
                  <a:lnTo>
                    <a:pt x="494126" y="1427453"/>
                  </a:lnTo>
                  <a:lnTo>
                    <a:pt x="571333" y="1360517"/>
                  </a:lnTo>
                  <a:cubicBezTo>
                    <a:pt x="607672" y="1330436"/>
                    <a:pt x="645452" y="1300540"/>
                    <a:pt x="684587" y="1270938"/>
                  </a:cubicBezTo>
                  <a:lnTo>
                    <a:pt x="776848" y="1204197"/>
                  </a:lnTo>
                  <a:lnTo>
                    <a:pt x="808495" y="949742"/>
                  </a:lnTo>
                  <a:lnTo>
                    <a:pt x="835139" y="827220"/>
                  </a:lnTo>
                  <a:lnTo>
                    <a:pt x="732420" y="798327"/>
                  </a:lnTo>
                  <a:cubicBezTo>
                    <a:pt x="639007" y="777329"/>
                    <a:pt x="554520" y="766721"/>
                    <a:pt x="482072" y="767202"/>
                  </a:cubicBezTo>
                  <a:close/>
                  <a:moveTo>
                    <a:pt x="1382560" y="215755"/>
                  </a:moveTo>
                  <a:cubicBezTo>
                    <a:pt x="1244707" y="215755"/>
                    <a:pt x="1121535" y="405476"/>
                    <a:pt x="1040146" y="703126"/>
                  </a:cubicBezTo>
                  <a:lnTo>
                    <a:pt x="1038397" y="710184"/>
                  </a:lnTo>
                  <a:lnTo>
                    <a:pt x="1159394" y="751212"/>
                  </a:lnTo>
                  <a:lnTo>
                    <a:pt x="1388689" y="852872"/>
                  </a:lnTo>
                  <a:lnTo>
                    <a:pt x="1619722" y="755229"/>
                  </a:lnTo>
                  <a:lnTo>
                    <a:pt x="1729016" y="720284"/>
                  </a:lnTo>
                  <a:lnTo>
                    <a:pt x="1724974" y="703126"/>
                  </a:lnTo>
                  <a:cubicBezTo>
                    <a:pt x="1643585" y="405476"/>
                    <a:pt x="1520414" y="215755"/>
                    <a:pt x="1382560" y="215755"/>
                  </a:cubicBezTo>
                  <a:close/>
                  <a:moveTo>
                    <a:pt x="1382561" y="0"/>
                  </a:moveTo>
                  <a:cubicBezTo>
                    <a:pt x="1576111" y="0"/>
                    <a:pt x="1749046" y="220285"/>
                    <a:pt x="1863319" y="565886"/>
                  </a:cubicBezTo>
                  <a:lnTo>
                    <a:pt x="1892754" y="669221"/>
                  </a:lnTo>
                  <a:lnTo>
                    <a:pt x="1998805" y="644109"/>
                  </a:lnTo>
                  <a:cubicBezTo>
                    <a:pt x="2355240" y="570272"/>
                    <a:pt x="2632481" y="609896"/>
                    <a:pt x="2729256" y="777515"/>
                  </a:cubicBezTo>
                  <a:cubicBezTo>
                    <a:pt x="2826030" y="945133"/>
                    <a:pt x="2721726" y="1205043"/>
                    <a:pt x="2479563" y="1476806"/>
                  </a:cubicBezTo>
                  <a:lnTo>
                    <a:pt x="2396868" y="1564493"/>
                  </a:lnTo>
                  <a:lnTo>
                    <a:pt x="2415853" y="1583149"/>
                  </a:lnTo>
                  <a:cubicBezTo>
                    <a:pt x="2697403" y="1884053"/>
                    <a:pt x="2823474" y="2176199"/>
                    <a:pt x="2715481" y="2355928"/>
                  </a:cubicBezTo>
                  <a:cubicBezTo>
                    <a:pt x="2615796" y="2521833"/>
                    <a:pt x="2337906" y="2556612"/>
                    <a:pt x="1982813" y="2476565"/>
                  </a:cubicBezTo>
                  <a:lnTo>
                    <a:pt x="1890625" y="2453030"/>
                  </a:lnTo>
                  <a:lnTo>
                    <a:pt x="1863319" y="2544172"/>
                  </a:lnTo>
                  <a:cubicBezTo>
                    <a:pt x="1749047" y="2889773"/>
                    <a:pt x="1576111" y="3110058"/>
                    <a:pt x="1382561" y="3110058"/>
                  </a:cubicBezTo>
                  <a:cubicBezTo>
                    <a:pt x="1189012" y="3110058"/>
                    <a:pt x="1016076" y="2889773"/>
                    <a:pt x="901803" y="2544172"/>
                  </a:cubicBezTo>
                  <a:lnTo>
                    <a:pt x="872368" y="2440837"/>
                  </a:lnTo>
                  <a:lnTo>
                    <a:pt x="766317" y="2465949"/>
                  </a:lnTo>
                  <a:cubicBezTo>
                    <a:pt x="409882" y="2539787"/>
                    <a:pt x="132641" y="2500163"/>
                    <a:pt x="35866" y="2332544"/>
                  </a:cubicBezTo>
                  <a:cubicBezTo>
                    <a:pt x="-60908" y="2164925"/>
                    <a:pt x="43396" y="1905015"/>
                    <a:pt x="285559" y="1633252"/>
                  </a:cubicBezTo>
                  <a:lnTo>
                    <a:pt x="368254" y="1545565"/>
                  </a:lnTo>
                  <a:lnTo>
                    <a:pt x="349269" y="1526910"/>
                  </a:lnTo>
                  <a:cubicBezTo>
                    <a:pt x="67719" y="1226005"/>
                    <a:pt x="-58351" y="933860"/>
                    <a:pt x="49641" y="754130"/>
                  </a:cubicBezTo>
                  <a:cubicBezTo>
                    <a:pt x="149326" y="588226"/>
                    <a:pt x="427216" y="553446"/>
                    <a:pt x="782309" y="633493"/>
                  </a:cubicBezTo>
                  <a:lnTo>
                    <a:pt x="874497" y="657029"/>
                  </a:lnTo>
                  <a:lnTo>
                    <a:pt x="901803" y="565886"/>
                  </a:lnTo>
                  <a:cubicBezTo>
                    <a:pt x="1016076" y="220285"/>
                    <a:pt x="1189012" y="0"/>
                    <a:pt x="1382561" y="0"/>
                  </a:cubicBezTo>
                  <a:close/>
                </a:path>
              </a:pathLst>
            </a:custGeom>
            <a:solidFill>
              <a:srgbClr val="00BD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s-EC">
                <a:solidFill>
                  <a:srgbClr val="000000"/>
                </a:solidFill>
              </a:endParaRPr>
            </a:p>
          </p:txBody>
        </p:sp>
        <p:sp>
          <p:nvSpPr>
            <p:cNvPr id="25" name="Rounded Rectangle 1"/>
            <p:cNvSpPr>
              <a:spLocks noChangeAspect="1"/>
            </p:cNvSpPr>
            <p:nvPr/>
          </p:nvSpPr>
          <p:spPr bwMode="auto">
            <a:xfrm>
              <a:off x="7496004" y="3682990"/>
              <a:ext cx="320490" cy="269438"/>
            </a:xfrm>
            <a:custGeom>
              <a:avLst/>
              <a:gdLst>
                <a:gd name="T0" fmla="*/ 0 w 3985089"/>
                <a:gd name="T1" fmla="*/ 0 h 3350285"/>
                <a:gd name="T2" fmla="*/ 0 w 3985089"/>
                <a:gd name="T3" fmla="*/ 0 h 3350285"/>
                <a:gd name="T4" fmla="*/ 0 w 3985089"/>
                <a:gd name="T5" fmla="*/ 0 h 3350285"/>
                <a:gd name="T6" fmla="*/ 0 w 3985089"/>
                <a:gd name="T7" fmla="*/ 0 h 3350285"/>
                <a:gd name="T8" fmla="*/ 0 w 3985089"/>
                <a:gd name="T9" fmla="*/ 0 h 3350285"/>
                <a:gd name="T10" fmla="*/ 0 w 3985089"/>
                <a:gd name="T11" fmla="*/ 0 h 3350285"/>
                <a:gd name="T12" fmla="*/ 0 w 3985089"/>
                <a:gd name="T13" fmla="*/ 0 h 3350285"/>
                <a:gd name="T14" fmla="*/ 0 w 3985089"/>
                <a:gd name="T15" fmla="*/ 0 h 3350285"/>
                <a:gd name="T16" fmla="*/ 0 w 3985089"/>
                <a:gd name="T17" fmla="*/ 0 h 3350285"/>
                <a:gd name="T18" fmla="*/ 0 w 3985089"/>
                <a:gd name="T19" fmla="*/ 0 h 3350285"/>
                <a:gd name="T20" fmla="*/ 0 w 3985089"/>
                <a:gd name="T21" fmla="*/ 0 h 3350285"/>
                <a:gd name="T22" fmla="*/ 0 w 3985089"/>
                <a:gd name="T23" fmla="*/ 0 h 3350285"/>
                <a:gd name="T24" fmla="*/ 0 w 3985089"/>
                <a:gd name="T25" fmla="*/ 0 h 3350285"/>
                <a:gd name="T26" fmla="*/ 0 w 3985089"/>
                <a:gd name="T27" fmla="*/ 0 h 3350285"/>
                <a:gd name="T28" fmla="*/ 0 w 3985089"/>
                <a:gd name="T29" fmla="*/ 0 h 3350285"/>
                <a:gd name="T30" fmla="*/ 0 w 3985089"/>
                <a:gd name="T31" fmla="*/ 0 h 3350285"/>
                <a:gd name="T32" fmla="*/ 0 w 3985089"/>
                <a:gd name="T33" fmla="*/ 0 h 3350285"/>
                <a:gd name="T34" fmla="*/ 0 w 3985089"/>
                <a:gd name="T35" fmla="*/ 0 h 3350285"/>
                <a:gd name="T36" fmla="*/ 0 w 3985089"/>
                <a:gd name="T37" fmla="*/ 0 h 3350285"/>
                <a:gd name="T38" fmla="*/ 0 w 3985089"/>
                <a:gd name="T39" fmla="*/ 0 h 3350285"/>
                <a:gd name="T40" fmla="*/ 0 w 3985089"/>
                <a:gd name="T41" fmla="*/ 0 h 3350285"/>
                <a:gd name="T42" fmla="*/ 0 w 3985089"/>
                <a:gd name="T43" fmla="*/ 0 h 3350285"/>
                <a:gd name="T44" fmla="*/ 0 w 3985089"/>
                <a:gd name="T45" fmla="*/ 0 h 3350285"/>
                <a:gd name="T46" fmla="*/ 0 w 3985089"/>
                <a:gd name="T47" fmla="*/ 0 h 3350285"/>
                <a:gd name="T48" fmla="*/ 0 w 3985089"/>
                <a:gd name="T49" fmla="*/ 0 h 3350285"/>
                <a:gd name="T50" fmla="*/ 0 w 3985089"/>
                <a:gd name="T51" fmla="*/ 0 h 3350285"/>
                <a:gd name="T52" fmla="*/ 0 w 3985089"/>
                <a:gd name="T53" fmla="*/ 0 h 3350285"/>
                <a:gd name="T54" fmla="*/ 0 w 3985089"/>
                <a:gd name="T55" fmla="*/ 0 h 3350285"/>
                <a:gd name="T56" fmla="*/ 0 w 3985089"/>
                <a:gd name="T57" fmla="*/ 0 h 3350285"/>
                <a:gd name="T58" fmla="*/ 0 w 3985089"/>
                <a:gd name="T59" fmla="*/ 0 h 3350285"/>
                <a:gd name="T60" fmla="*/ 0 w 3985089"/>
                <a:gd name="T61" fmla="*/ 0 h 3350285"/>
                <a:gd name="T62" fmla="*/ 0 w 3985089"/>
                <a:gd name="T63" fmla="*/ 0 h 3350285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3985089" h="3350285">
                  <a:moveTo>
                    <a:pt x="1489879" y="1687056"/>
                  </a:moveTo>
                  <a:cubicBezTo>
                    <a:pt x="1413602" y="1687056"/>
                    <a:pt x="1351768" y="1748890"/>
                    <a:pt x="1351768" y="1825167"/>
                  </a:cubicBezTo>
                  <a:lnTo>
                    <a:pt x="1351768" y="1828965"/>
                  </a:lnTo>
                  <a:cubicBezTo>
                    <a:pt x="1351768" y="1905242"/>
                    <a:pt x="1413602" y="1967076"/>
                    <a:pt x="1489879" y="1967076"/>
                  </a:cubicBezTo>
                  <a:lnTo>
                    <a:pt x="1717713" y="1967076"/>
                  </a:lnTo>
                  <a:cubicBezTo>
                    <a:pt x="1793990" y="1967076"/>
                    <a:pt x="1855824" y="1905242"/>
                    <a:pt x="1855824" y="1828965"/>
                  </a:cubicBezTo>
                  <a:lnTo>
                    <a:pt x="1855824" y="1825167"/>
                  </a:lnTo>
                  <a:cubicBezTo>
                    <a:pt x="1855824" y="1748890"/>
                    <a:pt x="1793990" y="1687056"/>
                    <a:pt x="1717713" y="1687056"/>
                  </a:cubicBezTo>
                  <a:lnTo>
                    <a:pt x="1489879" y="1687056"/>
                  </a:lnTo>
                  <a:close/>
                  <a:moveTo>
                    <a:pt x="2281462" y="1675141"/>
                  </a:moveTo>
                  <a:cubicBezTo>
                    <a:pt x="2205185" y="1675141"/>
                    <a:pt x="2143351" y="1736975"/>
                    <a:pt x="2143351" y="1813252"/>
                  </a:cubicBezTo>
                  <a:lnTo>
                    <a:pt x="2143351" y="1817050"/>
                  </a:lnTo>
                  <a:cubicBezTo>
                    <a:pt x="2143351" y="1893327"/>
                    <a:pt x="2205185" y="1955161"/>
                    <a:pt x="2281462" y="1955161"/>
                  </a:cubicBezTo>
                  <a:lnTo>
                    <a:pt x="2509296" y="1955161"/>
                  </a:lnTo>
                  <a:cubicBezTo>
                    <a:pt x="2585573" y="1955161"/>
                    <a:pt x="2647407" y="1893327"/>
                    <a:pt x="2647407" y="1817050"/>
                  </a:cubicBezTo>
                  <a:lnTo>
                    <a:pt x="2647407" y="1813252"/>
                  </a:lnTo>
                  <a:cubicBezTo>
                    <a:pt x="2647407" y="1736975"/>
                    <a:pt x="2585573" y="1675141"/>
                    <a:pt x="2509296" y="1675141"/>
                  </a:cubicBezTo>
                  <a:lnTo>
                    <a:pt x="2281462" y="1675141"/>
                  </a:lnTo>
                  <a:close/>
                  <a:moveTo>
                    <a:pt x="2837535" y="1159396"/>
                  </a:moveTo>
                  <a:cubicBezTo>
                    <a:pt x="2731595" y="1159396"/>
                    <a:pt x="2645713" y="1245278"/>
                    <a:pt x="2645713" y="1351218"/>
                  </a:cubicBezTo>
                  <a:cubicBezTo>
                    <a:pt x="2645713" y="1457158"/>
                    <a:pt x="2731595" y="1543040"/>
                    <a:pt x="2837535" y="1543040"/>
                  </a:cubicBezTo>
                  <a:cubicBezTo>
                    <a:pt x="2943475" y="1543040"/>
                    <a:pt x="3029357" y="1457158"/>
                    <a:pt x="3029357" y="1351218"/>
                  </a:cubicBezTo>
                  <a:cubicBezTo>
                    <a:pt x="3029357" y="1245278"/>
                    <a:pt x="2943475" y="1159396"/>
                    <a:pt x="2837535" y="1159396"/>
                  </a:cubicBezTo>
                  <a:close/>
                  <a:moveTo>
                    <a:pt x="3235655" y="750352"/>
                  </a:moveTo>
                  <a:cubicBezTo>
                    <a:pt x="3129715" y="750352"/>
                    <a:pt x="3043833" y="836234"/>
                    <a:pt x="3043833" y="942174"/>
                  </a:cubicBezTo>
                  <a:cubicBezTo>
                    <a:pt x="3043833" y="1048114"/>
                    <a:pt x="3129715" y="1133996"/>
                    <a:pt x="3235655" y="1133996"/>
                  </a:cubicBezTo>
                  <a:cubicBezTo>
                    <a:pt x="3341595" y="1133996"/>
                    <a:pt x="3427477" y="1048114"/>
                    <a:pt x="3427477" y="942174"/>
                  </a:cubicBezTo>
                  <a:cubicBezTo>
                    <a:pt x="3427477" y="836234"/>
                    <a:pt x="3341595" y="750352"/>
                    <a:pt x="3235655" y="750352"/>
                  </a:cubicBezTo>
                  <a:close/>
                  <a:moveTo>
                    <a:pt x="2455585" y="750352"/>
                  </a:moveTo>
                  <a:cubicBezTo>
                    <a:pt x="2349645" y="750352"/>
                    <a:pt x="2263763" y="836234"/>
                    <a:pt x="2263763" y="942174"/>
                  </a:cubicBezTo>
                  <a:cubicBezTo>
                    <a:pt x="2263763" y="1048114"/>
                    <a:pt x="2349645" y="1133996"/>
                    <a:pt x="2455585" y="1133996"/>
                  </a:cubicBezTo>
                  <a:cubicBezTo>
                    <a:pt x="2561525" y="1133996"/>
                    <a:pt x="2647407" y="1048114"/>
                    <a:pt x="2647407" y="942174"/>
                  </a:cubicBezTo>
                  <a:cubicBezTo>
                    <a:pt x="2647407" y="836234"/>
                    <a:pt x="2561525" y="750352"/>
                    <a:pt x="2455585" y="750352"/>
                  </a:cubicBezTo>
                  <a:close/>
                  <a:moveTo>
                    <a:pt x="941776" y="640989"/>
                  </a:moveTo>
                  <a:lnTo>
                    <a:pt x="1181794" y="640989"/>
                  </a:lnTo>
                  <a:lnTo>
                    <a:pt x="1181794" y="881020"/>
                  </a:lnTo>
                  <a:lnTo>
                    <a:pt x="1421825" y="881020"/>
                  </a:lnTo>
                  <a:lnTo>
                    <a:pt x="1421825" y="1121038"/>
                  </a:lnTo>
                  <a:lnTo>
                    <a:pt x="1181794" y="1121038"/>
                  </a:lnTo>
                  <a:lnTo>
                    <a:pt x="1181794" y="1361069"/>
                  </a:lnTo>
                  <a:lnTo>
                    <a:pt x="941776" y="1361069"/>
                  </a:lnTo>
                  <a:lnTo>
                    <a:pt x="941776" y="1121038"/>
                  </a:lnTo>
                  <a:lnTo>
                    <a:pt x="701745" y="1121038"/>
                  </a:lnTo>
                  <a:lnTo>
                    <a:pt x="701745" y="881020"/>
                  </a:lnTo>
                  <a:lnTo>
                    <a:pt x="941776" y="881020"/>
                  </a:lnTo>
                  <a:lnTo>
                    <a:pt x="941776" y="640989"/>
                  </a:lnTo>
                  <a:close/>
                  <a:moveTo>
                    <a:pt x="1061785" y="459017"/>
                  </a:moveTo>
                  <a:cubicBezTo>
                    <a:pt x="762440" y="459017"/>
                    <a:pt x="519773" y="701684"/>
                    <a:pt x="519773" y="1001029"/>
                  </a:cubicBezTo>
                  <a:cubicBezTo>
                    <a:pt x="519773" y="1300374"/>
                    <a:pt x="762440" y="1543041"/>
                    <a:pt x="1061785" y="1543041"/>
                  </a:cubicBezTo>
                  <a:cubicBezTo>
                    <a:pt x="1361130" y="1543041"/>
                    <a:pt x="1603797" y="1300374"/>
                    <a:pt x="1603797" y="1001029"/>
                  </a:cubicBezTo>
                  <a:cubicBezTo>
                    <a:pt x="1603797" y="701684"/>
                    <a:pt x="1361130" y="459017"/>
                    <a:pt x="1061785" y="459017"/>
                  </a:cubicBezTo>
                  <a:close/>
                  <a:moveTo>
                    <a:pt x="2837535" y="359296"/>
                  </a:moveTo>
                  <a:cubicBezTo>
                    <a:pt x="2731595" y="359296"/>
                    <a:pt x="2645713" y="445178"/>
                    <a:pt x="2645713" y="551118"/>
                  </a:cubicBezTo>
                  <a:cubicBezTo>
                    <a:pt x="2645713" y="657058"/>
                    <a:pt x="2731595" y="742940"/>
                    <a:pt x="2837535" y="742940"/>
                  </a:cubicBezTo>
                  <a:cubicBezTo>
                    <a:pt x="2943475" y="742940"/>
                    <a:pt x="3029357" y="657058"/>
                    <a:pt x="3029357" y="551118"/>
                  </a:cubicBezTo>
                  <a:cubicBezTo>
                    <a:pt x="3029357" y="445178"/>
                    <a:pt x="2943475" y="359296"/>
                    <a:pt x="2837535" y="359296"/>
                  </a:cubicBezTo>
                  <a:close/>
                  <a:moveTo>
                    <a:pt x="927799" y="0"/>
                  </a:moveTo>
                  <a:lnTo>
                    <a:pt x="2978398" y="0"/>
                  </a:lnTo>
                  <a:cubicBezTo>
                    <a:pt x="3447374" y="0"/>
                    <a:pt x="3902811" y="418280"/>
                    <a:pt x="3926614" y="887256"/>
                  </a:cubicBezTo>
                  <a:cubicBezTo>
                    <a:pt x="4011721" y="1784310"/>
                    <a:pt x="4065643" y="3326870"/>
                    <a:pt x="3630620" y="3349891"/>
                  </a:cubicBezTo>
                  <a:cubicBezTo>
                    <a:pt x="3101375" y="3362701"/>
                    <a:pt x="2778421" y="2566209"/>
                    <a:pt x="2352321" y="2174369"/>
                  </a:cubicBezTo>
                  <a:lnTo>
                    <a:pt x="1572952" y="2174369"/>
                  </a:lnTo>
                  <a:cubicBezTo>
                    <a:pt x="1161652" y="2566210"/>
                    <a:pt x="901104" y="3370635"/>
                    <a:pt x="339051" y="3349892"/>
                  </a:cubicBezTo>
                  <a:cubicBezTo>
                    <a:pt x="-171518" y="3349299"/>
                    <a:pt x="45251" y="1463012"/>
                    <a:pt x="48163" y="849156"/>
                  </a:cubicBezTo>
                  <a:cubicBezTo>
                    <a:pt x="48163" y="380180"/>
                    <a:pt x="458823" y="0"/>
                    <a:pt x="927799" y="0"/>
                  </a:cubicBezTo>
                  <a:close/>
                </a:path>
              </a:pathLst>
            </a:custGeom>
            <a:solidFill>
              <a:srgbClr val="1C82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s-EC">
                <a:solidFill>
                  <a:srgbClr val="000000"/>
                </a:solidFill>
              </a:endParaRPr>
            </a:p>
          </p:txBody>
        </p:sp>
        <p:sp>
          <p:nvSpPr>
            <p:cNvPr id="26" name="Oval 2"/>
            <p:cNvSpPr>
              <a:spLocks noChangeAspect="1"/>
            </p:cNvSpPr>
            <p:nvPr/>
          </p:nvSpPr>
          <p:spPr bwMode="auto">
            <a:xfrm>
              <a:off x="7501595" y="3961380"/>
              <a:ext cx="348693" cy="269437"/>
            </a:xfrm>
            <a:custGeom>
              <a:avLst/>
              <a:gdLst>
                <a:gd name="T0" fmla="*/ 0 w 3949160"/>
                <a:gd name="T1" fmla="*/ 0 h 3051548"/>
                <a:gd name="T2" fmla="*/ 0 w 3949160"/>
                <a:gd name="T3" fmla="*/ 0 h 3051548"/>
                <a:gd name="T4" fmla="*/ 0 w 3949160"/>
                <a:gd name="T5" fmla="*/ 0 h 3051548"/>
                <a:gd name="T6" fmla="*/ 0 w 3949160"/>
                <a:gd name="T7" fmla="*/ 0 h 3051548"/>
                <a:gd name="T8" fmla="*/ 0 w 3949160"/>
                <a:gd name="T9" fmla="*/ 0 h 3051548"/>
                <a:gd name="T10" fmla="*/ 0 w 3949160"/>
                <a:gd name="T11" fmla="*/ 0 h 3051548"/>
                <a:gd name="T12" fmla="*/ 0 w 3949160"/>
                <a:gd name="T13" fmla="*/ 0 h 3051548"/>
                <a:gd name="T14" fmla="*/ 0 w 3949160"/>
                <a:gd name="T15" fmla="*/ 0 h 3051548"/>
                <a:gd name="T16" fmla="*/ 0 w 3949160"/>
                <a:gd name="T17" fmla="*/ 0 h 3051548"/>
                <a:gd name="T18" fmla="*/ 0 w 3949160"/>
                <a:gd name="T19" fmla="*/ 0 h 3051548"/>
                <a:gd name="T20" fmla="*/ 0 w 3949160"/>
                <a:gd name="T21" fmla="*/ 0 h 3051548"/>
                <a:gd name="T22" fmla="*/ 0 w 3949160"/>
                <a:gd name="T23" fmla="*/ 0 h 3051548"/>
                <a:gd name="T24" fmla="*/ 0 w 3949160"/>
                <a:gd name="T25" fmla="*/ 0 h 3051548"/>
                <a:gd name="T26" fmla="*/ 0 w 3949160"/>
                <a:gd name="T27" fmla="*/ 0 h 3051548"/>
                <a:gd name="T28" fmla="*/ 0 w 3949160"/>
                <a:gd name="T29" fmla="*/ 0 h 3051548"/>
                <a:gd name="T30" fmla="*/ 0 w 3949160"/>
                <a:gd name="T31" fmla="*/ 0 h 3051548"/>
                <a:gd name="T32" fmla="*/ 0 w 3949160"/>
                <a:gd name="T33" fmla="*/ 0 h 3051548"/>
                <a:gd name="T34" fmla="*/ 0 w 3949160"/>
                <a:gd name="T35" fmla="*/ 0 h 3051548"/>
                <a:gd name="T36" fmla="*/ 0 w 3949160"/>
                <a:gd name="T37" fmla="*/ 0 h 3051548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3949160" h="3051548">
                  <a:moveTo>
                    <a:pt x="2339911" y="638678"/>
                  </a:moveTo>
                  <a:cubicBezTo>
                    <a:pt x="3228675" y="638678"/>
                    <a:pt x="3949160" y="1138384"/>
                    <a:pt x="3949160" y="1754802"/>
                  </a:cubicBezTo>
                  <a:cubicBezTo>
                    <a:pt x="3949160" y="2075792"/>
                    <a:pt x="3753790" y="2365135"/>
                    <a:pt x="3440317" y="2567662"/>
                  </a:cubicBezTo>
                  <a:lnTo>
                    <a:pt x="3655878" y="3051548"/>
                  </a:lnTo>
                  <a:lnTo>
                    <a:pt x="2882697" y="2804439"/>
                  </a:lnTo>
                  <a:cubicBezTo>
                    <a:pt x="2713357" y="2847946"/>
                    <a:pt x="2530504" y="2870926"/>
                    <a:pt x="2339911" y="2870926"/>
                  </a:cubicBezTo>
                  <a:cubicBezTo>
                    <a:pt x="1451147" y="2870926"/>
                    <a:pt x="730662" y="2371220"/>
                    <a:pt x="730662" y="1754802"/>
                  </a:cubicBezTo>
                  <a:cubicBezTo>
                    <a:pt x="730662" y="1138384"/>
                    <a:pt x="1451147" y="638678"/>
                    <a:pt x="2339911" y="638678"/>
                  </a:cubicBezTo>
                  <a:close/>
                  <a:moveTo>
                    <a:pt x="1609249" y="0"/>
                  </a:moveTo>
                  <a:cubicBezTo>
                    <a:pt x="2214487" y="0"/>
                    <a:pt x="2741687" y="231736"/>
                    <a:pt x="3015976" y="574644"/>
                  </a:cubicBezTo>
                  <a:cubicBezTo>
                    <a:pt x="2789246" y="488504"/>
                    <a:pt x="2533611" y="440957"/>
                    <a:pt x="2263344" y="440957"/>
                  </a:cubicBezTo>
                  <a:cubicBezTo>
                    <a:pt x="1318096" y="440957"/>
                    <a:pt x="551821" y="1022559"/>
                    <a:pt x="551821" y="1740001"/>
                  </a:cubicBezTo>
                  <a:cubicBezTo>
                    <a:pt x="551821" y="1819940"/>
                    <a:pt x="561334" y="1898193"/>
                    <a:pt x="580963" y="1973803"/>
                  </a:cubicBezTo>
                  <a:cubicBezTo>
                    <a:pt x="578579" y="1972737"/>
                    <a:pt x="677277" y="2155498"/>
                    <a:pt x="675039" y="2154187"/>
                  </a:cubicBezTo>
                  <a:lnTo>
                    <a:pt x="502119" y="2089690"/>
                  </a:lnTo>
                  <a:lnTo>
                    <a:pt x="213774" y="2502637"/>
                  </a:lnTo>
                  <a:cubicBezTo>
                    <a:pt x="162937" y="2145510"/>
                    <a:pt x="82414" y="1758692"/>
                    <a:pt x="31577" y="1383752"/>
                  </a:cubicBezTo>
                  <a:cubicBezTo>
                    <a:pt x="6733" y="1307252"/>
                    <a:pt x="0" y="1197870"/>
                    <a:pt x="0" y="1116124"/>
                  </a:cubicBezTo>
                  <a:cubicBezTo>
                    <a:pt x="0" y="499706"/>
                    <a:pt x="720485" y="0"/>
                    <a:pt x="1609249" y="0"/>
                  </a:cubicBezTo>
                  <a:close/>
                </a:path>
              </a:pathLst>
            </a:custGeom>
            <a:solidFill>
              <a:srgbClr val="1ED0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s-EC">
                <a:solidFill>
                  <a:srgbClr val="000000"/>
                </a:solidFill>
              </a:endParaRPr>
            </a:p>
          </p:txBody>
        </p:sp>
        <p:sp>
          <p:nvSpPr>
            <p:cNvPr id="27" name="Block Arc 5"/>
            <p:cNvSpPr>
              <a:spLocks noChangeAspect="1"/>
            </p:cNvSpPr>
            <p:nvPr/>
          </p:nvSpPr>
          <p:spPr bwMode="auto">
            <a:xfrm rot="10800000">
              <a:off x="7556822" y="3332187"/>
              <a:ext cx="299221" cy="322665"/>
            </a:xfrm>
            <a:custGeom>
              <a:avLst/>
              <a:gdLst>
                <a:gd name="T0" fmla="*/ 0 w 3672275"/>
                <a:gd name="T1" fmla="*/ 0 h 3963955"/>
                <a:gd name="T2" fmla="*/ 0 w 3672275"/>
                <a:gd name="T3" fmla="*/ 0 h 3963955"/>
                <a:gd name="T4" fmla="*/ 0 w 3672275"/>
                <a:gd name="T5" fmla="*/ 0 h 3963955"/>
                <a:gd name="T6" fmla="*/ 0 w 3672275"/>
                <a:gd name="T7" fmla="*/ 0 h 3963955"/>
                <a:gd name="T8" fmla="*/ 0 w 3672275"/>
                <a:gd name="T9" fmla="*/ 0 h 3963955"/>
                <a:gd name="T10" fmla="*/ 0 w 3672275"/>
                <a:gd name="T11" fmla="*/ 0 h 3963955"/>
                <a:gd name="T12" fmla="*/ 0 w 3672275"/>
                <a:gd name="T13" fmla="*/ 0 h 3963955"/>
                <a:gd name="T14" fmla="*/ 0 w 3672275"/>
                <a:gd name="T15" fmla="*/ 0 h 3963955"/>
                <a:gd name="T16" fmla="*/ 0 w 3672275"/>
                <a:gd name="T17" fmla="*/ 0 h 3963955"/>
                <a:gd name="T18" fmla="*/ 0 w 3672275"/>
                <a:gd name="T19" fmla="*/ 0 h 3963955"/>
                <a:gd name="T20" fmla="*/ 0 w 3672275"/>
                <a:gd name="T21" fmla="*/ 0 h 3963955"/>
                <a:gd name="T22" fmla="*/ 0 w 3672275"/>
                <a:gd name="T23" fmla="*/ 0 h 3963955"/>
                <a:gd name="T24" fmla="*/ 0 w 3672275"/>
                <a:gd name="T25" fmla="*/ 0 h 3963955"/>
                <a:gd name="T26" fmla="*/ 0 w 3672275"/>
                <a:gd name="T27" fmla="*/ 0 h 3963955"/>
                <a:gd name="T28" fmla="*/ 0 w 3672275"/>
                <a:gd name="T29" fmla="*/ 0 h 3963955"/>
                <a:gd name="T30" fmla="*/ 0 w 3672275"/>
                <a:gd name="T31" fmla="*/ 0 h 3963955"/>
                <a:gd name="T32" fmla="*/ 0 w 3672275"/>
                <a:gd name="T33" fmla="*/ 0 h 3963955"/>
                <a:gd name="T34" fmla="*/ 0 w 3672275"/>
                <a:gd name="T35" fmla="*/ 0 h 3963955"/>
                <a:gd name="T36" fmla="*/ 0 w 3672275"/>
                <a:gd name="T37" fmla="*/ 0 h 3963955"/>
                <a:gd name="T38" fmla="*/ 0 w 3672275"/>
                <a:gd name="T39" fmla="*/ 0 h 3963955"/>
                <a:gd name="T40" fmla="*/ 0 w 3672275"/>
                <a:gd name="T41" fmla="*/ 0 h 3963955"/>
                <a:gd name="T42" fmla="*/ 0 w 3672275"/>
                <a:gd name="T43" fmla="*/ 0 h 3963955"/>
                <a:gd name="T44" fmla="*/ 0 w 3672275"/>
                <a:gd name="T45" fmla="*/ 0 h 3963955"/>
                <a:gd name="T46" fmla="*/ 0 w 3672275"/>
                <a:gd name="T47" fmla="*/ 0 h 3963955"/>
                <a:gd name="T48" fmla="*/ 0 w 3672275"/>
                <a:gd name="T49" fmla="*/ 0 h 3963955"/>
                <a:gd name="T50" fmla="*/ 0 w 3672275"/>
                <a:gd name="T51" fmla="*/ 0 h 3963955"/>
                <a:gd name="T52" fmla="*/ 0 w 3672275"/>
                <a:gd name="T53" fmla="*/ 0 h 3963955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0" t="0" r="r" b="b"/>
              <a:pathLst>
                <a:path w="3672275" h="3963955">
                  <a:moveTo>
                    <a:pt x="984766" y="3417555"/>
                  </a:moveTo>
                  <a:cubicBezTo>
                    <a:pt x="932254" y="3417555"/>
                    <a:pt x="882982" y="3403623"/>
                    <a:pt x="841068" y="3378104"/>
                  </a:cubicBezTo>
                  <a:lnTo>
                    <a:pt x="840676" y="3378710"/>
                  </a:lnTo>
                  <a:lnTo>
                    <a:pt x="835545" y="3375094"/>
                  </a:lnTo>
                  <a:cubicBezTo>
                    <a:pt x="823791" y="3369308"/>
                    <a:pt x="813094" y="3361844"/>
                    <a:pt x="803763" y="3352697"/>
                  </a:cubicBezTo>
                  <a:cubicBezTo>
                    <a:pt x="147868" y="2908007"/>
                    <a:pt x="-148746" y="2089941"/>
                    <a:pt x="72539" y="1325492"/>
                  </a:cubicBezTo>
                  <a:cubicBezTo>
                    <a:pt x="298018" y="546553"/>
                    <a:pt x="1007805" y="7791"/>
                    <a:pt x="1818686" y="83"/>
                  </a:cubicBezTo>
                  <a:cubicBezTo>
                    <a:pt x="2629567" y="-7624"/>
                    <a:pt x="3349467" y="517549"/>
                    <a:pt x="3589711" y="1292061"/>
                  </a:cubicBezTo>
                  <a:cubicBezTo>
                    <a:pt x="3828334" y="2061344"/>
                    <a:pt x="3537615" y="2895621"/>
                    <a:pt x="2873980" y="3349798"/>
                  </a:cubicBezTo>
                  <a:cubicBezTo>
                    <a:pt x="2824845" y="3391084"/>
                    <a:pt x="2761401" y="3415171"/>
                    <a:pt x="2692355" y="3415171"/>
                  </a:cubicBezTo>
                  <a:cubicBezTo>
                    <a:pt x="2531252" y="3415171"/>
                    <a:pt x="2400652" y="3284038"/>
                    <a:pt x="2400652" y="3122277"/>
                  </a:cubicBezTo>
                  <a:cubicBezTo>
                    <a:pt x="2400652" y="3018609"/>
                    <a:pt x="2454292" y="2927520"/>
                    <a:pt x="2535552" y="2875976"/>
                  </a:cubicBezTo>
                  <a:lnTo>
                    <a:pt x="2534959" y="2875094"/>
                  </a:lnTo>
                  <a:cubicBezTo>
                    <a:pt x="2993902" y="2566441"/>
                    <a:pt x="3196002" y="1993261"/>
                    <a:pt x="3032146" y="1465012"/>
                  </a:cubicBezTo>
                  <a:cubicBezTo>
                    <a:pt x="2868290" y="936764"/>
                    <a:pt x="2377289" y="578575"/>
                    <a:pt x="1824236" y="583831"/>
                  </a:cubicBezTo>
                  <a:cubicBezTo>
                    <a:pt x="1271183" y="589088"/>
                    <a:pt x="787080" y="956545"/>
                    <a:pt x="633294" y="1487812"/>
                  </a:cubicBezTo>
                  <a:cubicBezTo>
                    <a:pt x="479508" y="2019079"/>
                    <a:pt x="692467" y="2588315"/>
                    <a:pt x="1157194" y="2888188"/>
                  </a:cubicBezTo>
                  <a:lnTo>
                    <a:pt x="1156634" y="2889057"/>
                  </a:lnTo>
                  <a:cubicBezTo>
                    <a:pt x="1229500" y="2941659"/>
                    <a:pt x="1276469" y="3027652"/>
                    <a:pt x="1276469" y="3124661"/>
                  </a:cubicBezTo>
                  <a:cubicBezTo>
                    <a:pt x="1276469" y="3286422"/>
                    <a:pt x="1145869" y="3417555"/>
                    <a:pt x="984766" y="3417555"/>
                  </a:cubicBezTo>
                  <a:close/>
                  <a:moveTo>
                    <a:pt x="1836138" y="3963955"/>
                  </a:moveTo>
                  <a:cubicBezTo>
                    <a:pt x="1677062" y="3963955"/>
                    <a:pt x="1548106" y="3834999"/>
                    <a:pt x="1548106" y="3675923"/>
                  </a:cubicBezTo>
                  <a:lnTo>
                    <a:pt x="1548106" y="1958036"/>
                  </a:lnTo>
                  <a:cubicBezTo>
                    <a:pt x="1548106" y="1798960"/>
                    <a:pt x="1677062" y="1670004"/>
                    <a:pt x="1836138" y="1670004"/>
                  </a:cubicBezTo>
                  <a:cubicBezTo>
                    <a:pt x="1995214" y="1670004"/>
                    <a:pt x="2124170" y="1798960"/>
                    <a:pt x="2124170" y="1958036"/>
                  </a:cubicBezTo>
                  <a:lnTo>
                    <a:pt x="2124170" y="3675923"/>
                  </a:lnTo>
                  <a:cubicBezTo>
                    <a:pt x="2124170" y="3834999"/>
                    <a:pt x="1995214" y="3963955"/>
                    <a:pt x="1836138" y="3963955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s-EC">
                <a:solidFill>
                  <a:srgbClr val="000000"/>
                </a:solidFill>
              </a:endParaRPr>
            </a:p>
          </p:txBody>
        </p:sp>
        <p:sp>
          <p:nvSpPr>
            <p:cNvPr id="28" name="Rounded Rectangle 9"/>
            <p:cNvSpPr>
              <a:spLocks noChangeAspect="1"/>
            </p:cNvSpPr>
            <p:nvPr/>
          </p:nvSpPr>
          <p:spPr bwMode="auto">
            <a:xfrm>
              <a:off x="8516432" y="2099615"/>
              <a:ext cx="296548" cy="296548"/>
            </a:xfrm>
            <a:custGeom>
              <a:avLst/>
              <a:gdLst>
                <a:gd name="T0" fmla="*/ 0 w 3960440"/>
                <a:gd name="T1" fmla="*/ 0 h 3960000"/>
                <a:gd name="T2" fmla="*/ 0 w 3960440"/>
                <a:gd name="T3" fmla="*/ 0 h 3960000"/>
                <a:gd name="T4" fmla="*/ 0 w 3960440"/>
                <a:gd name="T5" fmla="*/ 0 h 3960000"/>
                <a:gd name="T6" fmla="*/ 0 w 3960440"/>
                <a:gd name="T7" fmla="*/ 0 h 3960000"/>
                <a:gd name="T8" fmla="*/ 0 w 3960440"/>
                <a:gd name="T9" fmla="*/ 0 h 3960000"/>
                <a:gd name="T10" fmla="*/ 0 w 3960440"/>
                <a:gd name="T11" fmla="*/ 0 h 3960000"/>
                <a:gd name="T12" fmla="*/ 0 w 3960440"/>
                <a:gd name="T13" fmla="*/ 0 h 3960000"/>
                <a:gd name="T14" fmla="*/ 0 w 3960440"/>
                <a:gd name="T15" fmla="*/ 0 h 3960000"/>
                <a:gd name="T16" fmla="*/ 0 w 3960440"/>
                <a:gd name="T17" fmla="*/ 0 h 3960000"/>
                <a:gd name="T18" fmla="*/ 0 w 3960440"/>
                <a:gd name="T19" fmla="*/ 0 h 3960000"/>
                <a:gd name="T20" fmla="*/ 0 w 3960440"/>
                <a:gd name="T21" fmla="*/ 0 h 3960000"/>
                <a:gd name="T22" fmla="*/ 0 w 3960440"/>
                <a:gd name="T23" fmla="*/ 0 h 3960000"/>
                <a:gd name="T24" fmla="*/ 0 w 3960440"/>
                <a:gd name="T25" fmla="*/ 0 h 3960000"/>
                <a:gd name="T26" fmla="*/ 0 w 3960440"/>
                <a:gd name="T27" fmla="*/ 0 h 3960000"/>
                <a:gd name="T28" fmla="*/ 0 w 3960440"/>
                <a:gd name="T29" fmla="*/ 0 h 3960000"/>
                <a:gd name="T30" fmla="*/ 0 w 3960440"/>
                <a:gd name="T31" fmla="*/ 0 h 3960000"/>
                <a:gd name="T32" fmla="*/ 0 w 3960440"/>
                <a:gd name="T33" fmla="*/ 0 h 3960000"/>
                <a:gd name="T34" fmla="*/ 0 w 3960440"/>
                <a:gd name="T35" fmla="*/ 0 h 3960000"/>
                <a:gd name="T36" fmla="*/ 0 w 3960440"/>
                <a:gd name="T37" fmla="*/ 0 h 3960000"/>
                <a:gd name="T38" fmla="*/ 0 w 3960440"/>
                <a:gd name="T39" fmla="*/ 0 h 3960000"/>
                <a:gd name="T40" fmla="*/ 0 w 3960440"/>
                <a:gd name="T41" fmla="*/ 0 h 3960000"/>
                <a:gd name="T42" fmla="*/ 0 w 3960440"/>
                <a:gd name="T43" fmla="*/ 0 h 3960000"/>
                <a:gd name="T44" fmla="*/ 0 w 3960440"/>
                <a:gd name="T45" fmla="*/ 0 h 3960000"/>
                <a:gd name="T46" fmla="*/ 0 w 3960440"/>
                <a:gd name="T47" fmla="*/ 0 h 3960000"/>
                <a:gd name="T48" fmla="*/ 0 w 3960440"/>
                <a:gd name="T49" fmla="*/ 0 h 3960000"/>
                <a:gd name="T50" fmla="*/ 0 w 3960440"/>
                <a:gd name="T51" fmla="*/ 0 h 3960000"/>
                <a:gd name="T52" fmla="*/ 0 w 3960440"/>
                <a:gd name="T53" fmla="*/ 0 h 3960000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0" t="0" r="r" b="b"/>
              <a:pathLst>
                <a:path w="3960440" h="3960000">
                  <a:moveTo>
                    <a:pt x="1588743" y="1414211"/>
                  </a:moveTo>
                  <a:cubicBezTo>
                    <a:pt x="1540407" y="1411706"/>
                    <a:pt x="1506842" y="1440258"/>
                    <a:pt x="1506842" y="1478573"/>
                  </a:cubicBezTo>
                  <a:lnTo>
                    <a:pt x="1506842" y="2462752"/>
                  </a:lnTo>
                  <a:cubicBezTo>
                    <a:pt x="1506842" y="2484086"/>
                    <a:pt x="1516471" y="2503171"/>
                    <a:pt x="1532201" y="2515206"/>
                  </a:cubicBezTo>
                  <a:cubicBezTo>
                    <a:pt x="1552351" y="2541621"/>
                    <a:pt x="1589483" y="2548946"/>
                    <a:pt x="1619199" y="2531790"/>
                  </a:cubicBezTo>
                  <a:lnTo>
                    <a:pt x="2471524" y="2039700"/>
                  </a:lnTo>
                  <a:cubicBezTo>
                    <a:pt x="2509339" y="2017643"/>
                    <a:pt x="2509577" y="1945490"/>
                    <a:pt x="2464719" y="1913406"/>
                  </a:cubicBezTo>
                  <a:cubicBezTo>
                    <a:pt x="2315501" y="1808322"/>
                    <a:pt x="1748389" y="1486683"/>
                    <a:pt x="1588743" y="1414211"/>
                  </a:cubicBezTo>
                  <a:close/>
                  <a:moveTo>
                    <a:pt x="1982320" y="904379"/>
                  </a:moveTo>
                  <a:cubicBezTo>
                    <a:pt x="2575020" y="904379"/>
                    <a:pt x="3055498" y="1384857"/>
                    <a:pt x="3055498" y="1977557"/>
                  </a:cubicBezTo>
                  <a:cubicBezTo>
                    <a:pt x="3055498" y="2570257"/>
                    <a:pt x="2575020" y="3050735"/>
                    <a:pt x="1982320" y="3050735"/>
                  </a:cubicBezTo>
                  <a:cubicBezTo>
                    <a:pt x="1389620" y="3050735"/>
                    <a:pt x="909142" y="2570257"/>
                    <a:pt x="909142" y="1977557"/>
                  </a:cubicBezTo>
                  <a:cubicBezTo>
                    <a:pt x="909142" y="1384857"/>
                    <a:pt x="1389620" y="904379"/>
                    <a:pt x="1982320" y="904379"/>
                  </a:cubicBezTo>
                  <a:close/>
                  <a:moveTo>
                    <a:pt x="1982320" y="537397"/>
                  </a:moveTo>
                  <a:cubicBezTo>
                    <a:pt x="1186942" y="537397"/>
                    <a:pt x="542160" y="1182179"/>
                    <a:pt x="542160" y="1977557"/>
                  </a:cubicBezTo>
                  <a:cubicBezTo>
                    <a:pt x="542160" y="2772935"/>
                    <a:pt x="1186942" y="3417717"/>
                    <a:pt x="1982320" y="3417717"/>
                  </a:cubicBezTo>
                  <a:cubicBezTo>
                    <a:pt x="2777698" y="3417717"/>
                    <a:pt x="3422480" y="2772935"/>
                    <a:pt x="3422480" y="1977557"/>
                  </a:cubicBezTo>
                  <a:cubicBezTo>
                    <a:pt x="3422480" y="1182179"/>
                    <a:pt x="2777698" y="537397"/>
                    <a:pt x="1982320" y="537397"/>
                  </a:cubicBezTo>
                  <a:close/>
                  <a:moveTo>
                    <a:pt x="436907" y="0"/>
                  </a:moveTo>
                  <a:lnTo>
                    <a:pt x="3523533" y="0"/>
                  </a:lnTo>
                  <a:cubicBezTo>
                    <a:pt x="3764830" y="0"/>
                    <a:pt x="3960440" y="195610"/>
                    <a:pt x="3960440" y="436907"/>
                  </a:cubicBezTo>
                  <a:lnTo>
                    <a:pt x="3960440" y="3523093"/>
                  </a:lnTo>
                  <a:cubicBezTo>
                    <a:pt x="3960440" y="3764390"/>
                    <a:pt x="3764830" y="3960000"/>
                    <a:pt x="3523533" y="3960000"/>
                  </a:cubicBezTo>
                  <a:lnTo>
                    <a:pt x="436907" y="3960000"/>
                  </a:lnTo>
                  <a:cubicBezTo>
                    <a:pt x="195610" y="3960000"/>
                    <a:pt x="0" y="3764390"/>
                    <a:pt x="0" y="3523093"/>
                  </a:cubicBezTo>
                  <a:lnTo>
                    <a:pt x="0" y="436907"/>
                  </a:lnTo>
                  <a:cubicBezTo>
                    <a:pt x="0" y="195610"/>
                    <a:pt x="195610" y="0"/>
                    <a:pt x="436907" y="0"/>
                  </a:cubicBezTo>
                  <a:close/>
                </a:path>
              </a:pathLst>
            </a:custGeom>
            <a:solidFill>
              <a:srgbClr val="00BD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s-EC">
                <a:solidFill>
                  <a:srgbClr val="000000"/>
                </a:solidFill>
              </a:endParaRPr>
            </a:p>
          </p:txBody>
        </p:sp>
        <p:sp>
          <p:nvSpPr>
            <p:cNvPr id="29" name="Freeform 20"/>
            <p:cNvSpPr>
              <a:spLocks noChangeAspect="1"/>
            </p:cNvSpPr>
            <p:nvPr/>
          </p:nvSpPr>
          <p:spPr bwMode="auto">
            <a:xfrm flipH="1">
              <a:off x="7608791" y="4297323"/>
              <a:ext cx="336694" cy="323742"/>
            </a:xfrm>
            <a:custGeom>
              <a:avLst/>
              <a:gdLst>
                <a:gd name="T0" fmla="*/ 0 w 3948393"/>
                <a:gd name="T1" fmla="*/ 0 h 3817544"/>
                <a:gd name="T2" fmla="*/ 0 w 3948393"/>
                <a:gd name="T3" fmla="*/ 0 h 3817544"/>
                <a:gd name="T4" fmla="*/ 0 w 3948393"/>
                <a:gd name="T5" fmla="*/ 0 h 3817544"/>
                <a:gd name="T6" fmla="*/ 0 w 3948393"/>
                <a:gd name="T7" fmla="*/ 0 h 3817544"/>
                <a:gd name="T8" fmla="*/ 0 w 3948393"/>
                <a:gd name="T9" fmla="*/ 0 h 3817544"/>
                <a:gd name="T10" fmla="*/ 0 w 3948393"/>
                <a:gd name="T11" fmla="*/ 0 h 3817544"/>
                <a:gd name="T12" fmla="*/ 0 w 3948393"/>
                <a:gd name="T13" fmla="*/ 0 h 3817544"/>
                <a:gd name="T14" fmla="*/ 0 w 3948393"/>
                <a:gd name="T15" fmla="*/ 0 h 3817544"/>
                <a:gd name="T16" fmla="*/ 0 w 3948393"/>
                <a:gd name="T17" fmla="*/ 0 h 3817544"/>
                <a:gd name="T18" fmla="*/ 0 w 3948393"/>
                <a:gd name="T19" fmla="*/ 0 h 3817544"/>
                <a:gd name="T20" fmla="*/ 0 w 3948393"/>
                <a:gd name="T21" fmla="*/ 0 h 3817544"/>
                <a:gd name="T22" fmla="*/ 0 w 3948393"/>
                <a:gd name="T23" fmla="*/ 0 h 3817544"/>
                <a:gd name="T24" fmla="*/ 0 w 3948393"/>
                <a:gd name="T25" fmla="*/ 0 h 3817544"/>
                <a:gd name="T26" fmla="*/ 0 w 3948393"/>
                <a:gd name="T27" fmla="*/ 0 h 3817544"/>
                <a:gd name="T28" fmla="*/ 0 w 3948393"/>
                <a:gd name="T29" fmla="*/ 0 h 3817544"/>
                <a:gd name="T30" fmla="*/ 0 w 3948393"/>
                <a:gd name="T31" fmla="*/ 0 h 3817544"/>
                <a:gd name="T32" fmla="*/ 0 w 3948393"/>
                <a:gd name="T33" fmla="*/ 0 h 3817544"/>
                <a:gd name="T34" fmla="*/ 0 w 3948393"/>
                <a:gd name="T35" fmla="*/ 0 h 3817544"/>
                <a:gd name="T36" fmla="*/ 0 w 3948393"/>
                <a:gd name="T37" fmla="*/ 0 h 3817544"/>
                <a:gd name="T38" fmla="*/ 0 w 3948393"/>
                <a:gd name="T39" fmla="*/ 0 h 3817544"/>
                <a:gd name="T40" fmla="*/ 0 w 3948393"/>
                <a:gd name="T41" fmla="*/ 0 h 3817544"/>
                <a:gd name="T42" fmla="*/ 0 w 3948393"/>
                <a:gd name="T43" fmla="*/ 0 h 3817544"/>
                <a:gd name="T44" fmla="*/ 0 w 3948393"/>
                <a:gd name="T45" fmla="*/ 0 h 3817544"/>
                <a:gd name="T46" fmla="*/ 0 w 3948393"/>
                <a:gd name="T47" fmla="*/ 0 h 3817544"/>
                <a:gd name="T48" fmla="*/ 0 w 3948393"/>
                <a:gd name="T49" fmla="*/ 0 h 3817544"/>
                <a:gd name="T50" fmla="*/ 0 w 3948393"/>
                <a:gd name="T51" fmla="*/ 0 h 3817544"/>
                <a:gd name="T52" fmla="*/ 0 w 3948393"/>
                <a:gd name="T53" fmla="*/ 0 h 3817544"/>
                <a:gd name="T54" fmla="*/ 0 w 3948393"/>
                <a:gd name="T55" fmla="*/ 0 h 3817544"/>
                <a:gd name="T56" fmla="*/ 0 w 3948393"/>
                <a:gd name="T57" fmla="*/ 0 h 3817544"/>
                <a:gd name="T58" fmla="*/ 0 w 3948393"/>
                <a:gd name="T59" fmla="*/ 0 h 3817544"/>
                <a:gd name="T60" fmla="*/ 0 w 3948393"/>
                <a:gd name="T61" fmla="*/ 0 h 3817544"/>
                <a:gd name="T62" fmla="*/ 0 w 3948393"/>
                <a:gd name="T63" fmla="*/ 0 h 3817544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3948393" h="3817544">
                  <a:moveTo>
                    <a:pt x="1888045" y="2370407"/>
                  </a:moveTo>
                  <a:lnTo>
                    <a:pt x="1180379" y="2998560"/>
                  </a:lnTo>
                  <a:lnTo>
                    <a:pt x="695350" y="2712314"/>
                  </a:lnTo>
                  <a:lnTo>
                    <a:pt x="703301" y="3014463"/>
                  </a:lnTo>
                  <a:lnTo>
                    <a:pt x="1888044" y="3817544"/>
                  </a:lnTo>
                  <a:cubicBezTo>
                    <a:pt x="1885393" y="3356368"/>
                    <a:pt x="1874793" y="2911096"/>
                    <a:pt x="1888045" y="2370407"/>
                  </a:cubicBezTo>
                  <a:close/>
                  <a:moveTo>
                    <a:pt x="2059390" y="2370407"/>
                  </a:moveTo>
                  <a:cubicBezTo>
                    <a:pt x="2072642" y="2911096"/>
                    <a:pt x="2062042" y="3356368"/>
                    <a:pt x="2059391" y="3817544"/>
                  </a:cubicBezTo>
                  <a:lnTo>
                    <a:pt x="3244134" y="3014463"/>
                  </a:lnTo>
                  <a:lnTo>
                    <a:pt x="3252085" y="2712314"/>
                  </a:lnTo>
                  <a:lnTo>
                    <a:pt x="2767056" y="2998560"/>
                  </a:lnTo>
                  <a:lnTo>
                    <a:pt x="2059390" y="2370407"/>
                  </a:lnTo>
                  <a:close/>
                  <a:moveTo>
                    <a:pt x="733907" y="1451867"/>
                  </a:moveTo>
                  <a:lnTo>
                    <a:pt x="0" y="2113471"/>
                  </a:lnTo>
                  <a:lnTo>
                    <a:pt x="1170450" y="2848461"/>
                  </a:lnTo>
                  <a:lnTo>
                    <a:pt x="1919327" y="2170968"/>
                  </a:lnTo>
                  <a:lnTo>
                    <a:pt x="733907" y="1451867"/>
                  </a:lnTo>
                  <a:close/>
                  <a:moveTo>
                    <a:pt x="3206900" y="1451867"/>
                  </a:moveTo>
                  <a:lnTo>
                    <a:pt x="2021479" y="2170968"/>
                  </a:lnTo>
                  <a:lnTo>
                    <a:pt x="2770356" y="2848461"/>
                  </a:lnTo>
                  <a:lnTo>
                    <a:pt x="3940806" y="2113471"/>
                  </a:lnTo>
                  <a:lnTo>
                    <a:pt x="3206900" y="1451867"/>
                  </a:lnTo>
                  <a:close/>
                  <a:moveTo>
                    <a:pt x="1195981" y="0"/>
                  </a:moveTo>
                  <a:lnTo>
                    <a:pt x="10560" y="719101"/>
                  </a:lnTo>
                  <a:lnTo>
                    <a:pt x="759438" y="1396594"/>
                  </a:lnTo>
                  <a:lnTo>
                    <a:pt x="1929887" y="661605"/>
                  </a:lnTo>
                  <a:lnTo>
                    <a:pt x="1195981" y="0"/>
                  </a:lnTo>
                  <a:close/>
                  <a:moveTo>
                    <a:pt x="2762973" y="0"/>
                  </a:moveTo>
                  <a:lnTo>
                    <a:pt x="2029067" y="661605"/>
                  </a:lnTo>
                  <a:lnTo>
                    <a:pt x="3199516" y="1396594"/>
                  </a:lnTo>
                  <a:lnTo>
                    <a:pt x="3948393" y="719101"/>
                  </a:lnTo>
                  <a:lnTo>
                    <a:pt x="2762973" y="0"/>
                  </a:lnTo>
                  <a:close/>
                </a:path>
              </a:pathLst>
            </a:custGeom>
            <a:solidFill>
              <a:srgbClr val="1C82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s-EC">
                <a:solidFill>
                  <a:srgbClr val="000000"/>
                </a:solidFill>
              </a:endParaRPr>
            </a:p>
          </p:txBody>
        </p:sp>
      </p:grpSp>
      <p:sp>
        <p:nvSpPr>
          <p:cNvPr id="30" name="Donut 93"/>
          <p:cNvSpPr/>
          <p:nvPr/>
        </p:nvSpPr>
        <p:spPr>
          <a:xfrm>
            <a:off x="7312025" y="1714500"/>
            <a:ext cx="4243388" cy="4244975"/>
          </a:xfrm>
          <a:prstGeom prst="donut">
            <a:avLst>
              <a:gd name="adj" fmla="val 14003"/>
            </a:avLst>
          </a:prstGeom>
          <a:solidFill>
            <a:sysClr val="window" lastClr="FFFFFF">
              <a:alpha val="80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ko-KR" altLang="en-US" sz="2701" kern="0" dirty="0">
              <a:solidFill>
                <a:prstClr val="black"/>
              </a:solidFill>
            </a:endParaRPr>
          </a:p>
        </p:txBody>
      </p:sp>
      <p:sp>
        <p:nvSpPr>
          <p:cNvPr id="31" name="TextBox 31"/>
          <p:cNvSpPr txBox="1">
            <a:spLocks noChangeArrowheads="1"/>
          </p:cNvSpPr>
          <p:nvPr/>
        </p:nvSpPr>
        <p:spPr bwMode="auto">
          <a:xfrm>
            <a:off x="8667750" y="4129088"/>
            <a:ext cx="1644650" cy="3079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1400" b="1">
                <a:solidFill>
                  <a:srgbClr val="404040"/>
                </a:solidFill>
                <a:cs typeface="Arial" panose="020B0604020202020204" pitchFamily="34" charset="0"/>
              </a:rPr>
              <a:t>Content  Here</a:t>
            </a:r>
            <a:endParaRPr lang="ko-KR" altLang="en-US" sz="1400" b="1">
              <a:solidFill>
                <a:srgbClr val="404040"/>
              </a:solidFill>
              <a:cs typeface="Arial" panose="020B0604020202020204" pitchFamily="34" charset="0"/>
            </a:endParaRPr>
          </a:p>
        </p:txBody>
      </p:sp>
      <p:grpSp>
        <p:nvGrpSpPr>
          <p:cNvPr id="32" name="Group 32"/>
          <p:cNvGrpSpPr>
            <a:grpSpLocks/>
          </p:cNvGrpSpPr>
          <p:nvPr/>
        </p:nvGrpSpPr>
        <p:grpSpPr bwMode="auto">
          <a:xfrm>
            <a:off x="7869238" y="2289175"/>
            <a:ext cx="3598862" cy="4951413"/>
            <a:chOff x="7907899" y="2308624"/>
            <a:chExt cx="3597749" cy="4951423"/>
          </a:xfrm>
        </p:grpSpPr>
        <p:sp>
          <p:nvSpPr>
            <p:cNvPr id="33" name="자유형: 도형 96"/>
            <p:cNvSpPr/>
            <p:nvPr/>
          </p:nvSpPr>
          <p:spPr>
            <a:xfrm rot="8348922">
              <a:off x="11199356" y="4958167"/>
              <a:ext cx="306292" cy="2301880"/>
            </a:xfrm>
            <a:custGeom>
              <a:avLst/>
              <a:gdLst>
                <a:gd name="connsiteX0" fmla="*/ 0 w 281140"/>
                <a:gd name="connsiteY0" fmla="*/ 2109328 h 2109330"/>
                <a:gd name="connsiteX1" fmla="*/ 0 w 281140"/>
                <a:gd name="connsiteY1" fmla="*/ 0 h 2109330"/>
                <a:gd name="connsiteX2" fmla="*/ 281140 w 281140"/>
                <a:gd name="connsiteY2" fmla="*/ 243113 h 2109330"/>
                <a:gd name="connsiteX3" fmla="*/ 281140 w 281140"/>
                <a:gd name="connsiteY3" fmla="*/ 2109330 h 21093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140" h="2109330">
                  <a:moveTo>
                    <a:pt x="0" y="2109328"/>
                  </a:moveTo>
                  <a:lnTo>
                    <a:pt x="0" y="0"/>
                  </a:lnTo>
                  <a:lnTo>
                    <a:pt x="281140" y="243113"/>
                  </a:lnTo>
                  <a:lnTo>
                    <a:pt x="281140" y="2109330"/>
                  </a:lnTo>
                  <a:close/>
                </a:path>
              </a:pathLst>
            </a:custGeom>
            <a:solidFill>
              <a:sysClr val="windowText" lastClr="000000">
                <a:lumMod val="75000"/>
                <a:lumOff val="2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ko-KR" altLang="en-US" sz="2701" kern="0">
                <a:solidFill>
                  <a:prstClr val="white"/>
                </a:solidFill>
              </a:endParaRPr>
            </a:p>
          </p:txBody>
        </p:sp>
        <p:sp>
          <p:nvSpPr>
            <p:cNvPr id="34" name="Donut 4"/>
            <p:cNvSpPr/>
            <p:nvPr/>
          </p:nvSpPr>
          <p:spPr>
            <a:xfrm>
              <a:off x="7907899" y="2308624"/>
              <a:ext cx="3099428" cy="3100394"/>
            </a:xfrm>
            <a:prstGeom prst="donut">
              <a:avLst>
                <a:gd name="adj" fmla="val 3665"/>
              </a:avLst>
            </a:prstGeom>
            <a:solidFill>
              <a:sysClr val="windowText" lastClr="000000">
                <a:lumMod val="50000"/>
                <a:lumOff val="50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ko-KR" altLang="en-US" sz="2701" kern="0">
                <a:solidFill>
                  <a:prstClr val="black"/>
                </a:solidFill>
              </a:endParaRPr>
            </a:p>
          </p:txBody>
        </p:sp>
        <p:sp>
          <p:nvSpPr>
            <p:cNvPr id="35" name="Round Same Side Corner Rectangle 5"/>
            <p:cNvSpPr/>
            <p:nvPr/>
          </p:nvSpPr>
          <p:spPr>
            <a:xfrm rot="8399802">
              <a:off x="10256672" y="4980392"/>
              <a:ext cx="499907" cy="306388"/>
            </a:xfrm>
            <a:prstGeom prst="round2SameRect">
              <a:avLst>
                <a:gd name="adj1" fmla="val 31004"/>
                <a:gd name="adj2" fmla="val 0"/>
              </a:avLst>
            </a:prstGeom>
            <a:solidFill>
              <a:sysClr val="windowText" lastClr="000000">
                <a:lumMod val="50000"/>
                <a:lumOff val="50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ko-KR" altLang="en-US" sz="2701" kern="0">
                <a:solidFill>
                  <a:prstClr val="white"/>
                </a:solidFill>
              </a:endParaRPr>
            </a:p>
          </p:txBody>
        </p:sp>
      </p:grpSp>
      <p:grpSp>
        <p:nvGrpSpPr>
          <p:cNvPr id="36" name="Group 36"/>
          <p:cNvGrpSpPr>
            <a:grpSpLocks/>
          </p:cNvGrpSpPr>
          <p:nvPr/>
        </p:nvGrpSpPr>
        <p:grpSpPr bwMode="auto">
          <a:xfrm>
            <a:off x="8007350" y="2390775"/>
            <a:ext cx="2811463" cy="2844800"/>
            <a:chOff x="8045579" y="2409380"/>
            <a:chExt cx="2811142" cy="2844985"/>
          </a:xfrm>
        </p:grpSpPr>
        <p:sp>
          <p:nvSpPr>
            <p:cNvPr id="37" name="Freeform 43"/>
            <p:cNvSpPr>
              <a:spLocks/>
            </p:cNvSpPr>
            <p:nvPr/>
          </p:nvSpPr>
          <p:spPr>
            <a:xfrm>
              <a:off x="10509098" y="3444497"/>
              <a:ext cx="342861" cy="344510"/>
            </a:xfrm>
            <a:custGeom>
              <a:avLst/>
              <a:gdLst/>
              <a:ahLst/>
              <a:cxnLst/>
              <a:rect l="l" t="t" r="r" b="b"/>
              <a:pathLst>
                <a:path w="2376266" h="2700265">
                  <a:moveTo>
                    <a:pt x="1656387" y="1972892"/>
                  </a:moveTo>
                  <a:cubicBezTo>
                    <a:pt x="1611887" y="1973356"/>
                    <a:pt x="1563385" y="2005080"/>
                    <a:pt x="1534629" y="2057337"/>
                  </a:cubicBezTo>
                  <a:cubicBezTo>
                    <a:pt x="1496288" y="2127013"/>
                    <a:pt x="1507568" y="2206808"/>
                    <a:pt x="1559826" y="2235565"/>
                  </a:cubicBezTo>
                  <a:cubicBezTo>
                    <a:pt x="1612084" y="2264320"/>
                    <a:pt x="1685527" y="2231149"/>
                    <a:pt x="1723869" y="2161473"/>
                  </a:cubicBezTo>
                  <a:cubicBezTo>
                    <a:pt x="1762211" y="2091796"/>
                    <a:pt x="1750931" y="2012000"/>
                    <a:pt x="1698673" y="1983245"/>
                  </a:cubicBezTo>
                  <a:cubicBezTo>
                    <a:pt x="1685608" y="1976055"/>
                    <a:pt x="1671220" y="1972736"/>
                    <a:pt x="1656387" y="1972892"/>
                  </a:cubicBezTo>
                  <a:close/>
                  <a:moveTo>
                    <a:pt x="312688" y="1634792"/>
                  </a:moveTo>
                  <a:cubicBezTo>
                    <a:pt x="281116" y="1626772"/>
                    <a:pt x="249981" y="1631172"/>
                    <a:pt x="226763" y="1649891"/>
                  </a:cubicBezTo>
                  <a:cubicBezTo>
                    <a:pt x="180329" y="1687329"/>
                    <a:pt x="183153" y="1767868"/>
                    <a:pt x="233071" y="1829780"/>
                  </a:cubicBezTo>
                  <a:cubicBezTo>
                    <a:pt x="282989" y="1891692"/>
                    <a:pt x="361097" y="1911533"/>
                    <a:pt x="407532" y="1874094"/>
                  </a:cubicBezTo>
                  <a:cubicBezTo>
                    <a:pt x="453966" y="1836657"/>
                    <a:pt x="451142" y="1756118"/>
                    <a:pt x="401224" y="1694205"/>
                  </a:cubicBezTo>
                  <a:cubicBezTo>
                    <a:pt x="376265" y="1663249"/>
                    <a:pt x="344258" y="1642811"/>
                    <a:pt x="312688" y="1634792"/>
                  </a:cubicBezTo>
                  <a:close/>
                  <a:moveTo>
                    <a:pt x="1869299" y="1519920"/>
                  </a:moveTo>
                  <a:cubicBezTo>
                    <a:pt x="1824865" y="1522388"/>
                    <a:pt x="1777842" y="1556264"/>
                    <a:pt x="1751468" y="1609764"/>
                  </a:cubicBezTo>
                  <a:cubicBezTo>
                    <a:pt x="1716305" y="1681096"/>
                    <a:pt x="1731168" y="1760303"/>
                    <a:pt x="1784668" y="1786676"/>
                  </a:cubicBezTo>
                  <a:cubicBezTo>
                    <a:pt x="1838168" y="1813049"/>
                    <a:pt x="1910044" y="1776602"/>
                    <a:pt x="1945208" y="1705269"/>
                  </a:cubicBezTo>
                  <a:cubicBezTo>
                    <a:pt x="1980371" y="1633937"/>
                    <a:pt x="1965508" y="1554730"/>
                    <a:pt x="1912008" y="1528357"/>
                  </a:cubicBezTo>
                  <a:cubicBezTo>
                    <a:pt x="1898633" y="1521764"/>
                    <a:pt x="1884109" y="1519097"/>
                    <a:pt x="1869299" y="1519920"/>
                  </a:cubicBezTo>
                  <a:close/>
                  <a:moveTo>
                    <a:pt x="741251" y="1329992"/>
                  </a:moveTo>
                  <a:cubicBezTo>
                    <a:pt x="709680" y="1321974"/>
                    <a:pt x="678544" y="1326372"/>
                    <a:pt x="655326" y="1345092"/>
                  </a:cubicBezTo>
                  <a:cubicBezTo>
                    <a:pt x="608892" y="1382530"/>
                    <a:pt x="611716" y="1463069"/>
                    <a:pt x="661634" y="1524981"/>
                  </a:cubicBezTo>
                  <a:cubicBezTo>
                    <a:pt x="711552" y="1586893"/>
                    <a:pt x="789660" y="1606734"/>
                    <a:pt x="836094" y="1569294"/>
                  </a:cubicBezTo>
                  <a:cubicBezTo>
                    <a:pt x="882529" y="1531856"/>
                    <a:pt x="879704" y="1451317"/>
                    <a:pt x="829787" y="1389406"/>
                  </a:cubicBezTo>
                  <a:cubicBezTo>
                    <a:pt x="804828" y="1358450"/>
                    <a:pt x="772822" y="1338012"/>
                    <a:pt x="741251" y="1329992"/>
                  </a:cubicBezTo>
                  <a:close/>
                  <a:moveTo>
                    <a:pt x="2079316" y="1065457"/>
                  </a:moveTo>
                  <a:cubicBezTo>
                    <a:pt x="2035146" y="1070876"/>
                    <a:pt x="1990481" y="1107807"/>
                    <a:pt x="1967725" y="1162943"/>
                  </a:cubicBezTo>
                  <a:cubicBezTo>
                    <a:pt x="1937386" y="1236457"/>
                    <a:pt x="1957487" y="1314499"/>
                    <a:pt x="2012623" y="1337253"/>
                  </a:cubicBezTo>
                  <a:cubicBezTo>
                    <a:pt x="2067759" y="1360009"/>
                    <a:pt x="2137051" y="1318860"/>
                    <a:pt x="2167391" y="1245345"/>
                  </a:cubicBezTo>
                  <a:cubicBezTo>
                    <a:pt x="2197730" y="1171831"/>
                    <a:pt x="2177629" y="1093789"/>
                    <a:pt x="2122493" y="1071035"/>
                  </a:cubicBezTo>
                  <a:cubicBezTo>
                    <a:pt x="2108709" y="1065345"/>
                    <a:pt x="2094040" y="1063650"/>
                    <a:pt x="2079316" y="1065457"/>
                  </a:cubicBezTo>
                  <a:close/>
                  <a:moveTo>
                    <a:pt x="0" y="654162"/>
                  </a:moveTo>
                  <a:lnTo>
                    <a:pt x="1082073" y="1244384"/>
                  </a:lnTo>
                  <a:lnTo>
                    <a:pt x="1121421" y="2700265"/>
                  </a:lnTo>
                  <a:lnTo>
                    <a:pt x="4918" y="1923139"/>
                  </a:lnTo>
                  <a:cubicBezTo>
                    <a:pt x="3279" y="1498508"/>
                    <a:pt x="1639" y="1073875"/>
                    <a:pt x="0" y="654162"/>
                  </a:cubicBezTo>
                  <a:close/>
                  <a:moveTo>
                    <a:pt x="2375644" y="688592"/>
                  </a:moveTo>
                  <a:lnTo>
                    <a:pt x="2360889" y="1967406"/>
                  </a:lnTo>
                  <a:lnTo>
                    <a:pt x="1293570" y="2700265"/>
                  </a:lnTo>
                  <a:lnTo>
                    <a:pt x="1249303" y="1239466"/>
                  </a:lnTo>
                  <a:close/>
                  <a:moveTo>
                    <a:pt x="1214923" y="371219"/>
                  </a:moveTo>
                  <a:cubicBezTo>
                    <a:pt x="1197013" y="368793"/>
                    <a:pt x="1177834" y="369067"/>
                    <a:pt x="1158247" y="372480"/>
                  </a:cubicBezTo>
                  <a:cubicBezTo>
                    <a:pt x="1079899" y="386133"/>
                    <a:pt x="1024686" y="444836"/>
                    <a:pt x="1034926" y="503598"/>
                  </a:cubicBezTo>
                  <a:cubicBezTo>
                    <a:pt x="1045165" y="562359"/>
                    <a:pt x="1116980" y="598927"/>
                    <a:pt x="1195328" y="585274"/>
                  </a:cubicBezTo>
                  <a:cubicBezTo>
                    <a:pt x="1273676" y="571621"/>
                    <a:pt x="1328889" y="512918"/>
                    <a:pt x="1318650" y="454156"/>
                  </a:cubicBezTo>
                  <a:cubicBezTo>
                    <a:pt x="1310970" y="410086"/>
                    <a:pt x="1268654" y="378499"/>
                    <a:pt x="1214923" y="371219"/>
                  </a:cubicBezTo>
                  <a:close/>
                  <a:moveTo>
                    <a:pt x="1185985" y="0"/>
                  </a:moveTo>
                  <a:lnTo>
                    <a:pt x="2376266" y="506608"/>
                  </a:lnTo>
                  <a:lnTo>
                    <a:pt x="1161392" y="1101748"/>
                  </a:lnTo>
                  <a:lnTo>
                    <a:pt x="10460" y="491852"/>
                  </a:lnTo>
                  <a:close/>
                </a:path>
              </a:pathLst>
            </a:custGeom>
            <a:solidFill>
              <a:srgbClr val="1C82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ko-KR" altLang="en-US" sz="2701" kern="0">
                <a:solidFill>
                  <a:prstClr val="white"/>
                </a:solidFill>
              </a:endParaRPr>
            </a:p>
          </p:txBody>
        </p:sp>
        <p:sp>
          <p:nvSpPr>
            <p:cNvPr id="38" name="Rectangle 15"/>
            <p:cNvSpPr>
              <a:spLocks/>
            </p:cNvSpPr>
            <p:nvPr/>
          </p:nvSpPr>
          <p:spPr>
            <a:xfrm>
              <a:off x="8174152" y="4174795"/>
              <a:ext cx="393655" cy="392138"/>
            </a:xfrm>
            <a:custGeom>
              <a:avLst/>
              <a:gdLst/>
              <a:ahLst/>
              <a:cxnLst/>
              <a:rect l="l" t="t" r="r" b="b"/>
              <a:pathLst>
                <a:path w="4088964" h="4259405">
                  <a:moveTo>
                    <a:pt x="1480605" y="2231940"/>
                  </a:moveTo>
                  <a:lnTo>
                    <a:pt x="1199818" y="2044620"/>
                  </a:lnTo>
                  <a:lnTo>
                    <a:pt x="761621" y="2687221"/>
                  </a:lnTo>
                  <a:cubicBezTo>
                    <a:pt x="501536" y="2652619"/>
                    <a:pt x="265323" y="2467912"/>
                    <a:pt x="39127" y="2272940"/>
                  </a:cubicBezTo>
                  <a:cubicBezTo>
                    <a:pt x="-80639" y="2070133"/>
                    <a:pt x="269496" y="1743507"/>
                    <a:pt x="374515" y="1494038"/>
                  </a:cubicBezTo>
                  <a:lnTo>
                    <a:pt x="93728" y="1306717"/>
                  </a:lnTo>
                  <a:lnTo>
                    <a:pt x="1091841" y="1312633"/>
                  </a:lnTo>
                  <a:close/>
                  <a:moveTo>
                    <a:pt x="2759566" y="226796"/>
                  </a:moveTo>
                  <a:cubicBezTo>
                    <a:pt x="2331051" y="377379"/>
                    <a:pt x="2150002" y="492309"/>
                    <a:pt x="1991062" y="643648"/>
                  </a:cubicBezTo>
                  <a:lnTo>
                    <a:pt x="1463599" y="1446568"/>
                  </a:lnTo>
                  <a:lnTo>
                    <a:pt x="610317" y="909936"/>
                  </a:lnTo>
                  <a:cubicBezTo>
                    <a:pt x="810411" y="627556"/>
                    <a:pt x="1020899" y="239191"/>
                    <a:pt x="1244930" y="61882"/>
                  </a:cubicBezTo>
                  <a:cubicBezTo>
                    <a:pt x="1491876" y="-75367"/>
                    <a:pt x="1697752" y="31605"/>
                    <a:pt x="2759566" y="226796"/>
                  </a:cubicBezTo>
                  <a:close/>
                  <a:moveTo>
                    <a:pt x="1722488" y="3820535"/>
                  </a:moveTo>
                  <a:cubicBezTo>
                    <a:pt x="1376925" y="3801485"/>
                    <a:pt x="936112" y="3830060"/>
                    <a:pt x="666750" y="3734810"/>
                  </a:cubicBezTo>
                  <a:cubicBezTo>
                    <a:pt x="419100" y="3598835"/>
                    <a:pt x="400050" y="3367610"/>
                    <a:pt x="0" y="2364860"/>
                  </a:cubicBezTo>
                  <a:cubicBezTo>
                    <a:pt x="355600" y="2647435"/>
                    <a:pt x="549276" y="2739510"/>
                    <a:pt x="762000" y="2793485"/>
                  </a:cubicBezTo>
                  <a:lnTo>
                    <a:pt x="1722487" y="2812535"/>
                  </a:lnTo>
                  <a:close/>
                  <a:moveTo>
                    <a:pt x="3605396" y="869465"/>
                  </a:moveTo>
                  <a:lnTo>
                    <a:pt x="3069019" y="1711228"/>
                  </a:lnTo>
                  <a:lnTo>
                    <a:pt x="2083849" y="1550906"/>
                  </a:lnTo>
                  <a:lnTo>
                    <a:pt x="2391902" y="1412941"/>
                  </a:lnTo>
                  <a:lnTo>
                    <a:pt x="2081217" y="699900"/>
                  </a:lnTo>
                  <a:cubicBezTo>
                    <a:pt x="2248971" y="498156"/>
                    <a:pt x="2531081" y="396532"/>
                    <a:pt x="2816547" y="308854"/>
                  </a:cubicBezTo>
                  <a:cubicBezTo>
                    <a:pt x="3051986" y="315439"/>
                    <a:pt x="3142075" y="785719"/>
                    <a:pt x="3297344" y="1007430"/>
                  </a:cubicBezTo>
                  <a:close/>
                  <a:moveTo>
                    <a:pt x="3222215" y="3788662"/>
                  </a:moveTo>
                  <a:cubicBezTo>
                    <a:pt x="3089072" y="3954283"/>
                    <a:pt x="2662122" y="3869088"/>
                    <a:pt x="2413930" y="3921936"/>
                  </a:cubicBezTo>
                  <a:lnTo>
                    <a:pt x="2420658" y="4259405"/>
                  </a:lnTo>
                  <a:lnTo>
                    <a:pt x="1855155" y="3436926"/>
                  </a:lnTo>
                  <a:lnTo>
                    <a:pt x="2387428" y="2592563"/>
                  </a:lnTo>
                  <a:lnTo>
                    <a:pt x="2394156" y="2930032"/>
                  </a:lnTo>
                  <a:lnTo>
                    <a:pt x="3171906" y="2922431"/>
                  </a:lnTo>
                  <a:cubicBezTo>
                    <a:pt x="3292132" y="3155642"/>
                    <a:pt x="3275533" y="3455038"/>
                    <a:pt x="3244786" y="3752078"/>
                  </a:cubicBezTo>
                  <a:cubicBezTo>
                    <a:pt x="3238662" y="3765464"/>
                    <a:pt x="3231091" y="3777620"/>
                    <a:pt x="3222215" y="3788662"/>
                  </a:cubicBezTo>
                  <a:close/>
                  <a:moveTo>
                    <a:pt x="3948285" y="2834020"/>
                  </a:moveTo>
                  <a:cubicBezTo>
                    <a:pt x="3833022" y="3018741"/>
                    <a:pt x="3639730" y="3281008"/>
                    <a:pt x="3342579" y="3731662"/>
                  </a:cubicBezTo>
                  <a:cubicBezTo>
                    <a:pt x="3371271" y="3278367"/>
                    <a:pt x="3336159" y="3066813"/>
                    <a:pt x="3258895" y="2861397"/>
                  </a:cubicBezTo>
                  <a:lnTo>
                    <a:pt x="2725671" y="2062291"/>
                  </a:lnTo>
                  <a:lnTo>
                    <a:pt x="3552883" y="1486284"/>
                  </a:lnTo>
                  <a:cubicBezTo>
                    <a:pt x="3734716" y="1780754"/>
                    <a:pt x="4010062" y="2126176"/>
                    <a:pt x="4085819" y="2401657"/>
                  </a:cubicBezTo>
                  <a:cubicBezTo>
                    <a:pt x="4100783" y="2542124"/>
                    <a:pt x="4063549" y="2649298"/>
                    <a:pt x="3948285" y="2834020"/>
                  </a:cubicBezTo>
                  <a:close/>
                </a:path>
              </a:pathLst>
            </a:custGeom>
            <a:solidFill>
              <a:srgbClr val="1C82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ko-KR" altLang="en-US" sz="2701" kern="0">
                <a:solidFill>
                  <a:prstClr val="white"/>
                </a:solidFill>
              </a:endParaRPr>
            </a:p>
          </p:txBody>
        </p:sp>
        <p:sp>
          <p:nvSpPr>
            <p:cNvPr id="39" name="Rectangle 1"/>
            <p:cNvSpPr>
              <a:spLocks noChangeAspect="1"/>
            </p:cNvSpPr>
            <p:nvPr/>
          </p:nvSpPr>
          <p:spPr>
            <a:xfrm>
              <a:off x="9224957" y="2409380"/>
              <a:ext cx="393655" cy="392138"/>
            </a:xfrm>
            <a:custGeom>
              <a:avLst/>
              <a:gdLst/>
              <a:ahLst/>
              <a:cxnLst/>
              <a:rect l="l" t="t" r="r" b="b"/>
              <a:pathLst>
                <a:path w="4020621" h="4012920">
                  <a:moveTo>
                    <a:pt x="780213" y="3724888"/>
                  </a:moveTo>
                  <a:lnTo>
                    <a:pt x="2868445" y="3724888"/>
                  </a:lnTo>
                  <a:lnTo>
                    <a:pt x="2868445" y="4012920"/>
                  </a:lnTo>
                  <a:lnTo>
                    <a:pt x="780213" y="4012920"/>
                  </a:lnTo>
                  <a:close/>
                  <a:moveTo>
                    <a:pt x="4020621" y="2152587"/>
                  </a:moveTo>
                  <a:lnTo>
                    <a:pt x="4020621" y="3448731"/>
                  </a:lnTo>
                  <a:lnTo>
                    <a:pt x="3903908" y="3386593"/>
                  </a:lnTo>
                  <a:lnTo>
                    <a:pt x="3903908" y="2214725"/>
                  </a:lnTo>
                  <a:close/>
                  <a:moveTo>
                    <a:pt x="1582587" y="1544569"/>
                  </a:moveTo>
                  <a:cubicBezTo>
                    <a:pt x="1525677" y="1652847"/>
                    <a:pt x="1434945" y="1739939"/>
                    <a:pt x="1324158" y="1792547"/>
                  </a:cubicBezTo>
                  <a:lnTo>
                    <a:pt x="1790243" y="1792547"/>
                  </a:lnTo>
                  <a:cubicBezTo>
                    <a:pt x="1708293" y="1721838"/>
                    <a:pt x="1638004" y="1638154"/>
                    <a:pt x="1582587" y="1544569"/>
                  </a:cubicBezTo>
                  <a:close/>
                  <a:moveTo>
                    <a:pt x="1238323" y="1312673"/>
                  </a:moveTo>
                  <a:cubicBezTo>
                    <a:pt x="1173622" y="1312673"/>
                    <a:pt x="1121172" y="1365123"/>
                    <a:pt x="1121172" y="1429824"/>
                  </a:cubicBezTo>
                  <a:cubicBezTo>
                    <a:pt x="1121172" y="1494525"/>
                    <a:pt x="1173622" y="1546975"/>
                    <a:pt x="1238323" y="1546975"/>
                  </a:cubicBezTo>
                  <a:cubicBezTo>
                    <a:pt x="1303024" y="1546975"/>
                    <a:pt x="1355474" y="1494525"/>
                    <a:pt x="1355474" y="1429824"/>
                  </a:cubicBezTo>
                  <a:cubicBezTo>
                    <a:pt x="1355474" y="1365123"/>
                    <a:pt x="1303024" y="1312673"/>
                    <a:pt x="1238323" y="1312673"/>
                  </a:cubicBezTo>
                  <a:close/>
                  <a:moveTo>
                    <a:pt x="870057" y="1312673"/>
                  </a:moveTo>
                  <a:cubicBezTo>
                    <a:pt x="805356" y="1312673"/>
                    <a:pt x="752906" y="1365123"/>
                    <a:pt x="752906" y="1429824"/>
                  </a:cubicBezTo>
                  <a:cubicBezTo>
                    <a:pt x="752906" y="1494525"/>
                    <a:pt x="805356" y="1546975"/>
                    <a:pt x="870057" y="1546975"/>
                  </a:cubicBezTo>
                  <a:cubicBezTo>
                    <a:pt x="934758" y="1546975"/>
                    <a:pt x="987208" y="1494525"/>
                    <a:pt x="987208" y="1429824"/>
                  </a:cubicBezTo>
                  <a:cubicBezTo>
                    <a:pt x="987208" y="1365123"/>
                    <a:pt x="934758" y="1312673"/>
                    <a:pt x="870057" y="1312673"/>
                  </a:cubicBezTo>
                  <a:close/>
                  <a:moveTo>
                    <a:pt x="2775838" y="1127627"/>
                  </a:moveTo>
                  <a:cubicBezTo>
                    <a:pt x="2666578" y="1127627"/>
                    <a:pt x="2578006" y="1216199"/>
                    <a:pt x="2578006" y="1325459"/>
                  </a:cubicBezTo>
                  <a:cubicBezTo>
                    <a:pt x="2578006" y="1434719"/>
                    <a:pt x="2666578" y="1523291"/>
                    <a:pt x="2775838" y="1523291"/>
                  </a:cubicBezTo>
                  <a:cubicBezTo>
                    <a:pt x="2885098" y="1523291"/>
                    <a:pt x="2973670" y="1434719"/>
                    <a:pt x="2973670" y="1325459"/>
                  </a:cubicBezTo>
                  <a:cubicBezTo>
                    <a:pt x="2973670" y="1216199"/>
                    <a:pt x="2885098" y="1127627"/>
                    <a:pt x="2775838" y="1127627"/>
                  </a:cubicBezTo>
                  <a:close/>
                  <a:moveTo>
                    <a:pt x="2153949" y="1127627"/>
                  </a:moveTo>
                  <a:cubicBezTo>
                    <a:pt x="2044689" y="1127627"/>
                    <a:pt x="1956117" y="1216199"/>
                    <a:pt x="1956117" y="1325459"/>
                  </a:cubicBezTo>
                  <a:cubicBezTo>
                    <a:pt x="1956117" y="1434719"/>
                    <a:pt x="2044689" y="1523291"/>
                    <a:pt x="2153949" y="1523291"/>
                  </a:cubicBezTo>
                  <a:cubicBezTo>
                    <a:pt x="2263209" y="1523291"/>
                    <a:pt x="2351781" y="1434719"/>
                    <a:pt x="2351781" y="1325459"/>
                  </a:cubicBezTo>
                  <a:cubicBezTo>
                    <a:pt x="2351781" y="1216199"/>
                    <a:pt x="2263209" y="1127627"/>
                    <a:pt x="2153949" y="1127627"/>
                  </a:cubicBezTo>
                  <a:close/>
                  <a:moveTo>
                    <a:pt x="1238323" y="956510"/>
                  </a:moveTo>
                  <a:cubicBezTo>
                    <a:pt x="1173622" y="956510"/>
                    <a:pt x="1121172" y="1008960"/>
                    <a:pt x="1121172" y="1073661"/>
                  </a:cubicBezTo>
                  <a:cubicBezTo>
                    <a:pt x="1121172" y="1138362"/>
                    <a:pt x="1173622" y="1190812"/>
                    <a:pt x="1238323" y="1190812"/>
                  </a:cubicBezTo>
                  <a:cubicBezTo>
                    <a:pt x="1303024" y="1190812"/>
                    <a:pt x="1355474" y="1138362"/>
                    <a:pt x="1355474" y="1073661"/>
                  </a:cubicBezTo>
                  <a:cubicBezTo>
                    <a:pt x="1355474" y="1008960"/>
                    <a:pt x="1303024" y="956510"/>
                    <a:pt x="1238323" y="956510"/>
                  </a:cubicBezTo>
                  <a:close/>
                  <a:moveTo>
                    <a:pt x="870057" y="956510"/>
                  </a:moveTo>
                  <a:cubicBezTo>
                    <a:pt x="805356" y="956510"/>
                    <a:pt x="752906" y="1008960"/>
                    <a:pt x="752906" y="1073661"/>
                  </a:cubicBezTo>
                  <a:cubicBezTo>
                    <a:pt x="752906" y="1138362"/>
                    <a:pt x="805356" y="1190812"/>
                    <a:pt x="870057" y="1190812"/>
                  </a:cubicBezTo>
                  <a:cubicBezTo>
                    <a:pt x="934758" y="1190812"/>
                    <a:pt x="987208" y="1138362"/>
                    <a:pt x="987208" y="1073661"/>
                  </a:cubicBezTo>
                  <a:cubicBezTo>
                    <a:pt x="987208" y="1008960"/>
                    <a:pt x="934758" y="956510"/>
                    <a:pt x="870057" y="956510"/>
                  </a:cubicBezTo>
                  <a:close/>
                  <a:moveTo>
                    <a:pt x="2775838" y="526176"/>
                  </a:moveTo>
                  <a:cubicBezTo>
                    <a:pt x="2666578" y="526176"/>
                    <a:pt x="2578006" y="614748"/>
                    <a:pt x="2578006" y="724008"/>
                  </a:cubicBezTo>
                  <a:cubicBezTo>
                    <a:pt x="2578006" y="833268"/>
                    <a:pt x="2666578" y="921840"/>
                    <a:pt x="2775838" y="921840"/>
                  </a:cubicBezTo>
                  <a:cubicBezTo>
                    <a:pt x="2885098" y="921840"/>
                    <a:pt x="2973670" y="833268"/>
                    <a:pt x="2973670" y="724008"/>
                  </a:cubicBezTo>
                  <a:cubicBezTo>
                    <a:pt x="2973670" y="614748"/>
                    <a:pt x="2885098" y="526176"/>
                    <a:pt x="2775838" y="526176"/>
                  </a:cubicBezTo>
                  <a:close/>
                  <a:moveTo>
                    <a:pt x="2153949" y="526176"/>
                  </a:moveTo>
                  <a:cubicBezTo>
                    <a:pt x="2044689" y="526176"/>
                    <a:pt x="1956117" y="614748"/>
                    <a:pt x="1956117" y="724008"/>
                  </a:cubicBezTo>
                  <a:cubicBezTo>
                    <a:pt x="1956117" y="833268"/>
                    <a:pt x="2044689" y="921840"/>
                    <a:pt x="2153949" y="921840"/>
                  </a:cubicBezTo>
                  <a:cubicBezTo>
                    <a:pt x="2263209" y="921840"/>
                    <a:pt x="2351781" y="833268"/>
                    <a:pt x="2351781" y="724008"/>
                  </a:cubicBezTo>
                  <a:cubicBezTo>
                    <a:pt x="2351781" y="614748"/>
                    <a:pt x="2263209" y="526176"/>
                    <a:pt x="2153949" y="526176"/>
                  </a:cubicBezTo>
                  <a:close/>
                  <a:moveTo>
                    <a:pt x="2464893" y="0"/>
                  </a:moveTo>
                  <a:cubicBezTo>
                    <a:pt x="3030837" y="0"/>
                    <a:pt x="3489626" y="458789"/>
                    <a:pt x="3489626" y="1024733"/>
                  </a:cubicBezTo>
                  <a:cubicBezTo>
                    <a:pt x="3489626" y="1442455"/>
                    <a:pt x="3239684" y="1801800"/>
                    <a:pt x="2880320" y="1959209"/>
                  </a:cubicBezTo>
                  <a:lnTo>
                    <a:pt x="2880320" y="2008571"/>
                  </a:lnTo>
                  <a:lnTo>
                    <a:pt x="3250857" y="2008571"/>
                  </a:lnTo>
                  <a:lnTo>
                    <a:pt x="3250857" y="2359970"/>
                  </a:lnTo>
                  <a:lnTo>
                    <a:pt x="3437294" y="2359970"/>
                  </a:lnTo>
                  <a:lnTo>
                    <a:pt x="3437294" y="2360694"/>
                  </a:lnTo>
                  <a:lnTo>
                    <a:pt x="3852060" y="2233461"/>
                  </a:lnTo>
                  <a:lnTo>
                    <a:pt x="3852060" y="3367858"/>
                  </a:lnTo>
                  <a:lnTo>
                    <a:pt x="3437294" y="3240624"/>
                  </a:lnTo>
                  <a:lnTo>
                    <a:pt x="3437294" y="3241349"/>
                  </a:lnTo>
                  <a:lnTo>
                    <a:pt x="3250857" y="3241349"/>
                  </a:lnTo>
                  <a:lnTo>
                    <a:pt x="3250857" y="3633063"/>
                  </a:lnTo>
                  <a:lnTo>
                    <a:pt x="298529" y="3633063"/>
                  </a:lnTo>
                  <a:lnTo>
                    <a:pt x="298529" y="2431730"/>
                  </a:lnTo>
                  <a:lnTo>
                    <a:pt x="0" y="2008571"/>
                  </a:lnTo>
                  <a:lnTo>
                    <a:pt x="298529" y="2008571"/>
                  </a:lnTo>
                  <a:lnTo>
                    <a:pt x="792088" y="2008571"/>
                  </a:lnTo>
                  <a:lnTo>
                    <a:pt x="792088" y="1796817"/>
                  </a:lnTo>
                  <a:cubicBezTo>
                    <a:pt x="587745" y="1700755"/>
                    <a:pt x="447370" y="1492642"/>
                    <a:pt x="447370" y="1251742"/>
                  </a:cubicBezTo>
                  <a:cubicBezTo>
                    <a:pt x="447370" y="916605"/>
                    <a:pt x="719053" y="644923"/>
                    <a:pt x="1054190" y="644923"/>
                  </a:cubicBezTo>
                  <a:cubicBezTo>
                    <a:pt x="1212753" y="644923"/>
                    <a:pt x="1357112" y="705740"/>
                    <a:pt x="1463939" y="806702"/>
                  </a:cubicBezTo>
                  <a:cubicBezTo>
                    <a:pt x="1563407" y="345444"/>
                    <a:pt x="1973809" y="0"/>
                    <a:pt x="2464893" y="0"/>
                  </a:cubicBezTo>
                  <a:close/>
                </a:path>
              </a:pathLst>
            </a:custGeom>
            <a:solidFill>
              <a:srgbClr val="1C82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ko-KR" altLang="en-US" sz="2701" kern="0">
                <a:solidFill>
                  <a:prstClr val="white"/>
                </a:solidFill>
              </a:endParaRPr>
            </a:p>
          </p:txBody>
        </p:sp>
        <p:sp>
          <p:nvSpPr>
            <p:cNvPr id="40" name="Trapezoid 11"/>
            <p:cNvSpPr>
              <a:spLocks noChangeAspect="1"/>
            </p:cNvSpPr>
            <p:nvPr/>
          </p:nvSpPr>
          <p:spPr>
            <a:xfrm rot="9900000">
              <a:off x="10074172" y="2714200"/>
              <a:ext cx="350798" cy="423891"/>
            </a:xfrm>
            <a:custGeom>
              <a:avLst/>
              <a:gdLst/>
              <a:ahLst/>
              <a:cxnLst/>
              <a:rect l="l" t="t" r="r" b="b"/>
              <a:pathLst>
                <a:path w="3370953" h="4064034">
                  <a:moveTo>
                    <a:pt x="307836" y="3226369"/>
                  </a:moveTo>
                  <a:lnTo>
                    <a:pt x="307836" y="2810144"/>
                  </a:lnTo>
                  <a:lnTo>
                    <a:pt x="1258549" y="2810144"/>
                  </a:lnTo>
                  <a:lnTo>
                    <a:pt x="1331954" y="2516524"/>
                  </a:lnTo>
                  <a:lnTo>
                    <a:pt x="1639161" y="2516524"/>
                  </a:lnTo>
                  <a:lnTo>
                    <a:pt x="1806826" y="1890788"/>
                  </a:lnTo>
                  <a:cubicBezTo>
                    <a:pt x="1709407" y="1836984"/>
                    <a:pt x="1651662" y="1730051"/>
                    <a:pt x="1660897" y="1618049"/>
                  </a:cubicBezTo>
                  <a:lnTo>
                    <a:pt x="497736" y="946498"/>
                  </a:lnTo>
                  <a:lnTo>
                    <a:pt x="415801" y="1252284"/>
                  </a:lnTo>
                  <a:cubicBezTo>
                    <a:pt x="388670" y="1353539"/>
                    <a:pt x="284592" y="1413628"/>
                    <a:pt x="183338" y="1386497"/>
                  </a:cubicBezTo>
                  <a:lnTo>
                    <a:pt x="0" y="1337372"/>
                  </a:lnTo>
                  <a:lnTo>
                    <a:pt x="358348" y="0"/>
                  </a:lnTo>
                  <a:lnTo>
                    <a:pt x="541685" y="49125"/>
                  </a:lnTo>
                  <a:cubicBezTo>
                    <a:pt x="642940" y="76256"/>
                    <a:pt x="703029" y="180334"/>
                    <a:pt x="675898" y="281588"/>
                  </a:cubicBezTo>
                  <a:lnTo>
                    <a:pt x="574914" y="658466"/>
                  </a:lnTo>
                  <a:lnTo>
                    <a:pt x="1826395" y="1381009"/>
                  </a:lnTo>
                  <a:cubicBezTo>
                    <a:pt x="1885142" y="1352063"/>
                    <a:pt x="1954182" y="1344264"/>
                    <a:pt x="2022379" y="1362537"/>
                  </a:cubicBezTo>
                  <a:cubicBezTo>
                    <a:pt x="2176035" y="1403709"/>
                    <a:pt x="2267221" y="1561647"/>
                    <a:pt x="2226049" y="1715303"/>
                  </a:cubicBezTo>
                  <a:cubicBezTo>
                    <a:pt x="2207347" y="1785100"/>
                    <a:pt x="2164552" y="1842007"/>
                    <a:pt x="2108323" y="1878457"/>
                  </a:cubicBezTo>
                  <a:lnTo>
                    <a:pt x="1937353" y="2516524"/>
                  </a:lnTo>
                  <a:lnTo>
                    <a:pt x="2236046" y="2516524"/>
                  </a:lnTo>
                  <a:lnTo>
                    <a:pt x="2309451" y="2810144"/>
                  </a:lnTo>
                  <a:lnTo>
                    <a:pt x="2828116" y="2810144"/>
                  </a:lnTo>
                  <a:lnTo>
                    <a:pt x="2828116" y="2930119"/>
                  </a:lnTo>
                  <a:lnTo>
                    <a:pt x="2945247" y="2930119"/>
                  </a:lnTo>
                  <a:lnTo>
                    <a:pt x="3109201" y="2856867"/>
                  </a:lnTo>
                  <a:cubicBezTo>
                    <a:pt x="3112004" y="2849082"/>
                    <a:pt x="3119624" y="2844415"/>
                    <a:pt x="3128335" y="2844415"/>
                  </a:cubicBezTo>
                  <a:lnTo>
                    <a:pt x="3223771" y="2844415"/>
                  </a:lnTo>
                  <a:cubicBezTo>
                    <a:pt x="3236949" y="2844415"/>
                    <a:pt x="3247631" y="2855097"/>
                    <a:pt x="3247631" y="2868275"/>
                  </a:cubicBezTo>
                  <a:lnTo>
                    <a:pt x="3247631" y="3606750"/>
                  </a:lnTo>
                  <a:cubicBezTo>
                    <a:pt x="3247631" y="3619928"/>
                    <a:pt x="3236949" y="3630610"/>
                    <a:pt x="3223771" y="3630610"/>
                  </a:cubicBezTo>
                  <a:lnTo>
                    <a:pt x="3128335" y="3630610"/>
                  </a:lnTo>
                  <a:cubicBezTo>
                    <a:pt x="3120852" y="3630610"/>
                    <a:pt x="3114174" y="3627166"/>
                    <a:pt x="3110472" y="3621230"/>
                  </a:cubicBezTo>
                  <a:lnTo>
                    <a:pt x="3110472" y="3624351"/>
                  </a:lnTo>
                  <a:lnTo>
                    <a:pt x="2954172" y="3554518"/>
                  </a:lnTo>
                  <a:lnTo>
                    <a:pt x="2954172" y="3558788"/>
                  </a:lnTo>
                  <a:lnTo>
                    <a:pt x="2828116" y="3558788"/>
                  </a:lnTo>
                  <a:lnTo>
                    <a:pt x="2828116" y="3630610"/>
                  </a:lnTo>
                  <a:lnTo>
                    <a:pt x="2038337" y="3226369"/>
                  </a:lnTo>
                  <a:close/>
                  <a:moveTo>
                    <a:pt x="77048" y="4064034"/>
                  </a:moveTo>
                  <a:lnTo>
                    <a:pt x="77048" y="3342578"/>
                  </a:lnTo>
                  <a:lnTo>
                    <a:pt x="2050947" y="3342578"/>
                  </a:lnTo>
                  <a:lnTo>
                    <a:pt x="3370953" y="4058524"/>
                  </a:lnTo>
                  <a:lnTo>
                    <a:pt x="3370953" y="4064034"/>
                  </a:lnTo>
                  <a:close/>
                </a:path>
              </a:pathLst>
            </a:custGeom>
            <a:solidFill>
              <a:srgbClr val="1C82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ko-KR" altLang="en-US" sz="2701" kern="0">
                <a:solidFill>
                  <a:prstClr val="white"/>
                </a:solidFill>
              </a:endParaRPr>
            </a:p>
          </p:txBody>
        </p:sp>
        <p:sp>
          <p:nvSpPr>
            <p:cNvPr id="41" name="Rectangle 3"/>
            <p:cNvSpPr/>
            <p:nvPr/>
          </p:nvSpPr>
          <p:spPr>
            <a:xfrm rot="3600000">
              <a:off x="8507475" y="4424092"/>
              <a:ext cx="161936" cy="479370"/>
            </a:xfrm>
            <a:custGeom>
              <a:avLst/>
              <a:gdLst/>
              <a:ahLst/>
              <a:cxnLst/>
              <a:rect l="l" t="t" r="r" b="b"/>
              <a:pathLst>
                <a:path w="1327763" h="3920353">
                  <a:moveTo>
                    <a:pt x="483881" y="2840232"/>
                  </a:moveTo>
                  <a:lnTo>
                    <a:pt x="843881" y="2840232"/>
                  </a:lnTo>
                  <a:lnTo>
                    <a:pt x="843881" y="3920353"/>
                  </a:lnTo>
                  <a:lnTo>
                    <a:pt x="483881" y="3920353"/>
                  </a:lnTo>
                  <a:close/>
                  <a:moveTo>
                    <a:pt x="757697" y="168239"/>
                  </a:moveTo>
                  <a:lnTo>
                    <a:pt x="757697" y="384263"/>
                  </a:lnTo>
                  <a:lnTo>
                    <a:pt x="930062" y="384263"/>
                  </a:lnTo>
                  <a:lnTo>
                    <a:pt x="930062" y="168239"/>
                  </a:lnTo>
                  <a:close/>
                  <a:moveTo>
                    <a:pt x="432932" y="168239"/>
                  </a:moveTo>
                  <a:lnTo>
                    <a:pt x="432932" y="384263"/>
                  </a:lnTo>
                  <a:lnTo>
                    <a:pt x="605297" y="384263"/>
                  </a:lnTo>
                  <a:lnTo>
                    <a:pt x="605297" y="168239"/>
                  </a:lnTo>
                  <a:close/>
                  <a:moveTo>
                    <a:pt x="168643" y="0"/>
                  </a:moveTo>
                  <a:lnTo>
                    <a:pt x="1159119" y="0"/>
                  </a:lnTo>
                  <a:lnTo>
                    <a:pt x="1159119" y="539093"/>
                  </a:lnTo>
                  <a:lnTo>
                    <a:pt x="1327763" y="539093"/>
                  </a:lnTo>
                  <a:lnTo>
                    <a:pt x="1327763" y="2245406"/>
                  </a:lnTo>
                  <a:lnTo>
                    <a:pt x="1318300" y="2245406"/>
                  </a:lnTo>
                  <a:lnTo>
                    <a:pt x="1127664" y="2719000"/>
                  </a:lnTo>
                  <a:lnTo>
                    <a:pt x="200100" y="2719000"/>
                  </a:lnTo>
                  <a:lnTo>
                    <a:pt x="9464" y="2245406"/>
                  </a:lnTo>
                  <a:lnTo>
                    <a:pt x="0" y="2245406"/>
                  </a:lnTo>
                  <a:lnTo>
                    <a:pt x="0" y="539093"/>
                  </a:lnTo>
                  <a:lnTo>
                    <a:pt x="168643" y="539093"/>
                  </a:lnTo>
                  <a:close/>
                </a:path>
              </a:pathLst>
            </a:custGeom>
            <a:solidFill>
              <a:srgbClr val="1C82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ko-KR" altLang="en-US" sz="2701" kern="0">
                <a:solidFill>
                  <a:prstClr val="black"/>
                </a:solidFill>
              </a:endParaRPr>
            </a:p>
          </p:txBody>
        </p:sp>
        <p:sp>
          <p:nvSpPr>
            <p:cNvPr id="42" name="Rectangle 15"/>
            <p:cNvSpPr>
              <a:spLocks noChangeAspect="1"/>
            </p:cNvSpPr>
            <p:nvPr/>
          </p:nvSpPr>
          <p:spPr>
            <a:xfrm>
              <a:off x="8045579" y="3847749"/>
              <a:ext cx="330162" cy="261955"/>
            </a:xfrm>
            <a:custGeom>
              <a:avLst/>
              <a:gdLst/>
              <a:ahLst/>
              <a:cxnLst/>
              <a:rect l="l" t="t" r="r" b="b"/>
              <a:pathLst>
                <a:path w="3744416" h="2952328">
                  <a:moveTo>
                    <a:pt x="184806" y="576064"/>
                  </a:moveTo>
                  <a:lnTo>
                    <a:pt x="895314" y="576064"/>
                  </a:lnTo>
                  <a:cubicBezTo>
                    <a:pt x="997380" y="576064"/>
                    <a:pt x="1080120" y="658804"/>
                    <a:pt x="1080120" y="760870"/>
                  </a:cubicBezTo>
                  <a:lnTo>
                    <a:pt x="1080120" y="792088"/>
                  </a:lnTo>
                  <a:lnTo>
                    <a:pt x="3312368" y="792088"/>
                  </a:lnTo>
                  <a:lnTo>
                    <a:pt x="3312368" y="2952328"/>
                  </a:lnTo>
                  <a:lnTo>
                    <a:pt x="0" y="2952328"/>
                  </a:lnTo>
                  <a:lnTo>
                    <a:pt x="0" y="1072569"/>
                  </a:lnTo>
                  <a:lnTo>
                    <a:pt x="0" y="792088"/>
                  </a:lnTo>
                  <a:lnTo>
                    <a:pt x="0" y="760870"/>
                  </a:lnTo>
                  <a:cubicBezTo>
                    <a:pt x="0" y="658804"/>
                    <a:pt x="82740" y="576064"/>
                    <a:pt x="184806" y="576064"/>
                  </a:cubicBezTo>
                  <a:close/>
                  <a:moveTo>
                    <a:pt x="616854" y="0"/>
                  </a:moveTo>
                  <a:lnTo>
                    <a:pt x="1327362" y="0"/>
                  </a:lnTo>
                  <a:cubicBezTo>
                    <a:pt x="1429428" y="0"/>
                    <a:pt x="1512168" y="82740"/>
                    <a:pt x="1512168" y="184806"/>
                  </a:cubicBezTo>
                  <a:lnTo>
                    <a:pt x="1512168" y="216024"/>
                  </a:lnTo>
                  <a:lnTo>
                    <a:pt x="3744416" y="216024"/>
                  </a:lnTo>
                  <a:lnTo>
                    <a:pt x="3744416" y="2376264"/>
                  </a:lnTo>
                  <a:lnTo>
                    <a:pt x="3464768" y="2376264"/>
                  </a:lnTo>
                  <a:lnTo>
                    <a:pt x="3464768" y="648072"/>
                  </a:lnTo>
                  <a:lnTo>
                    <a:pt x="1232520" y="648072"/>
                  </a:lnTo>
                  <a:lnTo>
                    <a:pt x="1232520" y="616854"/>
                  </a:lnTo>
                  <a:cubicBezTo>
                    <a:pt x="1232520" y="514788"/>
                    <a:pt x="1149780" y="432048"/>
                    <a:pt x="1047714" y="432048"/>
                  </a:cubicBezTo>
                  <a:lnTo>
                    <a:pt x="432048" y="432048"/>
                  </a:lnTo>
                  <a:lnTo>
                    <a:pt x="432048" y="216024"/>
                  </a:lnTo>
                  <a:lnTo>
                    <a:pt x="432048" y="184806"/>
                  </a:lnTo>
                  <a:cubicBezTo>
                    <a:pt x="432048" y="82740"/>
                    <a:pt x="514788" y="0"/>
                    <a:pt x="616854" y="0"/>
                  </a:cubicBezTo>
                  <a:close/>
                </a:path>
              </a:pathLst>
            </a:custGeom>
            <a:solidFill>
              <a:srgbClr val="595959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ko-KR" altLang="en-US" sz="2701" kern="0">
                <a:solidFill>
                  <a:prstClr val="white"/>
                </a:solidFill>
              </a:endParaRPr>
            </a:p>
          </p:txBody>
        </p:sp>
        <p:sp>
          <p:nvSpPr>
            <p:cNvPr id="43" name="Donut 2"/>
            <p:cNvSpPr>
              <a:spLocks noChangeAspect="1"/>
            </p:cNvSpPr>
            <p:nvPr/>
          </p:nvSpPr>
          <p:spPr>
            <a:xfrm>
              <a:off x="9002733" y="4924144"/>
              <a:ext cx="304765" cy="330221"/>
            </a:xfrm>
            <a:custGeom>
              <a:avLst/>
              <a:gdLst/>
              <a:ahLst/>
              <a:cxnLst/>
              <a:rect l="l" t="t" r="r" b="b"/>
              <a:pathLst>
                <a:path w="3708000" h="4031150">
                  <a:moveTo>
                    <a:pt x="2226025" y="2078010"/>
                  </a:moveTo>
                  <a:lnTo>
                    <a:pt x="1976753" y="2339372"/>
                  </a:lnTo>
                  <a:lnTo>
                    <a:pt x="1976910" y="2339581"/>
                  </a:lnTo>
                  <a:lnTo>
                    <a:pt x="1976204" y="2339948"/>
                  </a:lnTo>
                  <a:lnTo>
                    <a:pt x="1975656" y="2340523"/>
                  </a:lnTo>
                  <a:lnTo>
                    <a:pt x="1975499" y="2340314"/>
                  </a:lnTo>
                  <a:lnTo>
                    <a:pt x="1688579" y="2489240"/>
                  </a:lnTo>
                  <a:cubicBezTo>
                    <a:pt x="1740712" y="2519877"/>
                    <a:pt x="1801557" y="2536438"/>
                    <a:pt x="1866270" y="2536438"/>
                  </a:cubicBezTo>
                  <a:cubicBezTo>
                    <a:pt x="2071258" y="2536438"/>
                    <a:pt x="2237434" y="2370262"/>
                    <a:pt x="2237434" y="2165274"/>
                  </a:cubicBezTo>
                  <a:cubicBezTo>
                    <a:pt x="2237434" y="2135129"/>
                    <a:pt x="2233840" y="2105822"/>
                    <a:pt x="2226025" y="2078010"/>
                  </a:cubicBezTo>
                  <a:close/>
                  <a:moveTo>
                    <a:pt x="1866270" y="1794110"/>
                  </a:moveTo>
                  <a:cubicBezTo>
                    <a:pt x="1661282" y="1794110"/>
                    <a:pt x="1495106" y="1960286"/>
                    <a:pt x="1495106" y="2165274"/>
                  </a:cubicBezTo>
                  <a:cubicBezTo>
                    <a:pt x="1495106" y="2194876"/>
                    <a:pt x="1498572" y="2223668"/>
                    <a:pt x="1506052" y="2251046"/>
                  </a:cubicBezTo>
                  <a:lnTo>
                    <a:pt x="1731247" y="2014929"/>
                  </a:lnTo>
                  <a:lnTo>
                    <a:pt x="1731090" y="2014720"/>
                  </a:lnTo>
                  <a:lnTo>
                    <a:pt x="1731796" y="2014353"/>
                  </a:lnTo>
                  <a:lnTo>
                    <a:pt x="1732344" y="2013778"/>
                  </a:lnTo>
                  <a:lnTo>
                    <a:pt x="1732501" y="2013987"/>
                  </a:lnTo>
                  <a:lnTo>
                    <a:pt x="2054335" y="1846939"/>
                  </a:lnTo>
                  <a:cubicBezTo>
                    <a:pt x="1999773" y="1812909"/>
                    <a:pt x="1935217" y="1794110"/>
                    <a:pt x="1866270" y="1794110"/>
                  </a:cubicBezTo>
                  <a:close/>
                  <a:moveTo>
                    <a:pt x="1866270" y="1281021"/>
                  </a:moveTo>
                  <a:lnTo>
                    <a:pt x="1995916" y="1728077"/>
                  </a:lnTo>
                  <a:cubicBezTo>
                    <a:pt x="2049420" y="1742880"/>
                    <a:pt x="2098387" y="1768442"/>
                    <a:pt x="2141027" y="1801941"/>
                  </a:cubicBezTo>
                  <a:lnTo>
                    <a:pt x="2830781" y="1443923"/>
                  </a:lnTo>
                  <a:lnTo>
                    <a:pt x="2293677" y="2007077"/>
                  </a:lnTo>
                  <a:lnTo>
                    <a:pt x="2302169" y="2036187"/>
                  </a:lnTo>
                  <a:lnTo>
                    <a:pt x="2755181" y="2167560"/>
                  </a:lnTo>
                  <a:lnTo>
                    <a:pt x="2301207" y="2299213"/>
                  </a:lnTo>
                  <a:cubicBezTo>
                    <a:pt x="2288949" y="2340747"/>
                    <a:pt x="2270868" y="2379745"/>
                    <a:pt x="2246307" y="2414255"/>
                  </a:cubicBezTo>
                  <a:lnTo>
                    <a:pt x="2368615" y="2636476"/>
                  </a:lnTo>
                  <a:lnTo>
                    <a:pt x="2152396" y="2517472"/>
                  </a:lnTo>
                  <a:cubicBezTo>
                    <a:pt x="2112986" y="2553805"/>
                    <a:pt x="2065424" y="2580505"/>
                    <a:pt x="2013636" y="2598144"/>
                  </a:cubicBezTo>
                  <a:lnTo>
                    <a:pt x="1875846" y="3073280"/>
                  </a:lnTo>
                  <a:lnTo>
                    <a:pt x="1739624" y="2603548"/>
                  </a:lnTo>
                  <a:cubicBezTo>
                    <a:pt x="1688445" y="2589723"/>
                    <a:pt x="1641302" y="2566161"/>
                    <a:pt x="1599709" y="2535368"/>
                  </a:cubicBezTo>
                  <a:lnTo>
                    <a:pt x="877219" y="2910378"/>
                  </a:lnTo>
                  <a:lnTo>
                    <a:pt x="1438400" y="2321979"/>
                  </a:lnTo>
                  <a:lnTo>
                    <a:pt x="1437655" y="2319411"/>
                  </a:lnTo>
                  <a:lnTo>
                    <a:pt x="963153" y="2181805"/>
                  </a:lnTo>
                  <a:lnTo>
                    <a:pt x="1425898" y="2047609"/>
                  </a:lnTo>
                  <a:cubicBezTo>
                    <a:pt x="1440318" y="1991458"/>
                    <a:pt x="1465316" y="1939627"/>
                    <a:pt x="1501635" y="1896529"/>
                  </a:cubicBezTo>
                  <a:lnTo>
                    <a:pt x="1375628" y="1667588"/>
                  </a:lnTo>
                  <a:lnTo>
                    <a:pt x="1605635" y="1794181"/>
                  </a:lnTo>
                  <a:cubicBezTo>
                    <a:pt x="1643852" y="1764149"/>
                    <a:pt x="1688437" y="1742763"/>
                    <a:pt x="1736328" y="1729097"/>
                  </a:cubicBezTo>
                  <a:close/>
                  <a:moveTo>
                    <a:pt x="1801446" y="873772"/>
                  </a:moveTo>
                  <a:cubicBezTo>
                    <a:pt x="1122607" y="899096"/>
                    <a:pt x="577020" y="1443990"/>
                    <a:pt x="550657" y="2122563"/>
                  </a:cubicBezTo>
                  <a:lnTo>
                    <a:pt x="754935" y="2181804"/>
                  </a:lnTo>
                  <a:lnTo>
                    <a:pt x="551187" y="2240891"/>
                  </a:lnTo>
                  <a:cubicBezTo>
                    <a:pt x="582476" y="2925954"/>
                    <a:pt x="1143118" y="3472541"/>
                    <a:pt x="1833783" y="3482192"/>
                  </a:cubicBezTo>
                  <a:lnTo>
                    <a:pt x="1883029" y="3312376"/>
                  </a:lnTo>
                  <a:lnTo>
                    <a:pt x="1931451" y="3479348"/>
                  </a:lnTo>
                  <a:cubicBezTo>
                    <a:pt x="2602724" y="3441618"/>
                    <a:pt x="3137685" y="2895457"/>
                    <a:pt x="3157888" y="2219621"/>
                  </a:cubicBezTo>
                  <a:lnTo>
                    <a:pt x="2970483" y="2165273"/>
                  </a:lnTo>
                  <a:lnTo>
                    <a:pt x="3156785" y="2111246"/>
                  </a:lnTo>
                  <a:cubicBezTo>
                    <a:pt x="3124894" y="1437932"/>
                    <a:pt x="2581609" y="898954"/>
                    <a:pt x="1906553" y="873772"/>
                  </a:cubicBezTo>
                  <a:lnTo>
                    <a:pt x="1853999" y="1054992"/>
                  </a:lnTo>
                  <a:close/>
                  <a:moveTo>
                    <a:pt x="1842112" y="204015"/>
                  </a:moveTo>
                  <a:cubicBezTo>
                    <a:pt x="1750186" y="208331"/>
                    <a:pt x="1671595" y="261235"/>
                    <a:pt x="1631665" y="337724"/>
                  </a:cubicBezTo>
                  <a:cubicBezTo>
                    <a:pt x="1704451" y="327639"/>
                    <a:pt x="1778701" y="323150"/>
                    <a:pt x="1854000" y="323150"/>
                  </a:cubicBezTo>
                  <a:cubicBezTo>
                    <a:pt x="1929687" y="323150"/>
                    <a:pt x="2004315" y="327685"/>
                    <a:pt x="2077458" y="337895"/>
                  </a:cubicBezTo>
                  <a:cubicBezTo>
                    <a:pt x="2032849" y="253989"/>
                    <a:pt x="1942703" y="199292"/>
                    <a:pt x="1842112" y="204015"/>
                  </a:cubicBezTo>
                  <a:close/>
                  <a:moveTo>
                    <a:pt x="1832557" y="511"/>
                  </a:moveTo>
                  <a:cubicBezTo>
                    <a:pt x="2064724" y="-10390"/>
                    <a:pt x="2266043" y="154192"/>
                    <a:pt x="2302551" y="380077"/>
                  </a:cubicBezTo>
                  <a:cubicBezTo>
                    <a:pt x="3110034" y="578670"/>
                    <a:pt x="3708000" y="1308079"/>
                    <a:pt x="3708000" y="2177150"/>
                  </a:cubicBezTo>
                  <a:cubicBezTo>
                    <a:pt x="3708000" y="3201086"/>
                    <a:pt x="2877936" y="4031150"/>
                    <a:pt x="1854000" y="4031150"/>
                  </a:cubicBezTo>
                  <a:cubicBezTo>
                    <a:pt x="830064" y="4031150"/>
                    <a:pt x="0" y="3201086"/>
                    <a:pt x="0" y="2177150"/>
                  </a:cubicBezTo>
                  <a:cubicBezTo>
                    <a:pt x="0" y="1308490"/>
                    <a:pt x="597400" y="579361"/>
                    <a:pt x="1404307" y="380371"/>
                  </a:cubicBezTo>
                  <a:cubicBezTo>
                    <a:pt x="1438620" y="172028"/>
                    <a:pt x="1614858" y="10733"/>
                    <a:pt x="1832557" y="511"/>
                  </a:cubicBezTo>
                  <a:close/>
                </a:path>
              </a:pathLst>
            </a:custGeom>
            <a:solidFill>
              <a:srgbClr val="595959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ko-KR" altLang="en-US" sz="2701" kern="0">
                <a:solidFill>
                  <a:prstClr val="black"/>
                </a:solidFill>
              </a:endParaRPr>
            </a:p>
          </p:txBody>
        </p:sp>
        <p:sp>
          <p:nvSpPr>
            <p:cNvPr id="44" name="Rectangle 19"/>
            <p:cNvSpPr>
              <a:spLocks noChangeAspect="1"/>
            </p:cNvSpPr>
            <p:nvPr/>
          </p:nvSpPr>
          <p:spPr>
            <a:xfrm>
              <a:off x="9848773" y="4820950"/>
              <a:ext cx="257146" cy="331809"/>
            </a:xfrm>
            <a:custGeom>
              <a:avLst/>
              <a:gdLst/>
              <a:ahLst/>
              <a:cxnLst/>
              <a:rect l="l" t="t" r="r" b="b"/>
              <a:pathLst>
                <a:path w="3039346" h="3913585">
                  <a:moveTo>
                    <a:pt x="1527178" y="2618567"/>
                  </a:moveTo>
                  <a:cubicBezTo>
                    <a:pt x="1429201" y="2618567"/>
                    <a:pt x="1349775" y="2697993"/>
                    <a:pt x="1349775" y="2795971"/>
                  </a:cubicBezTo>
                  <a:cubicBezTo>
                    <a:pt x="1349775" y="2861110"/>
                    <a:pt x="1384883" y="2918050"/>
                    <a:pt x="1437574" y="2948279"/>
                  </a:cubicBezTo>
                  <a:lnTo>
                    <a:pt x="1275150" y="3311239"/>
                  </a:lnTo>
                  <a:lnTo>
                    <a:pt x="1779206" y="3311239"/>
                  </a:lnTo>
                  <a:lnTo>
                    <a:pt x="1616782" y="2948279"/>
                  </a:lnTo>
                  <a:cubicBezTo>
                    <a:pt x="1669475" y="2918050"/>
                    <a:pt x="1704582" y="2861110"/>
                    <a:pt x="1704582" y="2795971"/>
                  </a:cubicBezTo>
                  <a:cubicBezTo>
                    <a:pt x="1704582" y="2697993"/>
                    <a:pt x="1625156" y="2618567"/>
                    <a:pt x="1527178" y="2618567"/>
                  </a:cubicBezTo>
                  <a:close/>
                  <a:moveTo>
                    <a:pt x="1527178" y="0"/>
                  </a:moveTo>
                  <a:cubicBezTo>
                    <a:pt x="2026975" y="0"/>
                    <a:pt x="2435288" y="391686"/>
                    <a:pt x="2460697" y="884907"/>
                  </a:cubicBezTo>
                  <a:lnTo>
                    <a:pt x="2463282" y="884907"/>
                  </a:lnTo>
                  <a:lnTo>
                    <a:pt x="2463282" y="936104"/>
                  </a:lnTo>
                  <a:lnTo>
                    <a:pt x="2463282" y="1656184"/>
                  </a:lnTo>
                  <a:lnTo>
                    <a:pt x="2067282" y="1656184"/>
                  </a:lnTo>
                  <a:lnTo>
                    <a:pt x="2067282" y="1427425"/>
                  </a:lnTo>
                  <a:lnTo>
                    <a:pt x="2310132" y="1427584"/>
                  </a:lnTo>
                  <a:cubicBezTo>
                    <a:pt x="2310132" y="1320268"/>
                    <a:pt x="2206785" y="1230216"/>
                    <a:pt x="2067282" y="1206340"/>
                  </a:cubicBezTo>
                  <a:lnTo>
                    <a:pt x="2067282" y="936104"/>
                  </a:lnTo>
                  <a:lnTo>
                    <a:pt x="2066786" y="936104"/>
                  </a:lnTo>
                  <a:cubicBezTo>
                    <a:pt x="2066786" y="638087"/>
                    <a:pt x="1825195" y="396496"/>
                    <a:pt x="1527178" y="396496"/>
                  </a:cubicBezTo>
                  <a:cubicBezTo>
                    <a:pt x="1229161" y="396496"/>
                    <a:pt x="987570" y="638087"/>
                    <a:pt x="987570" y="936104"/>
                  </a:cubicBezTo>
                  <a:lnTo>
                    <a:pt x="987074" y="936104"/>
                  </a:lnTo>
                  <a:lnTo>
                    <a:pt x="987074" y="1872209"/>
                  </a:lnTo>
                  <a:lnTo>
                    <a:pt x="2699110" y="1872209"/>
                  </a:lnTo>
                  <a:cubicBezTo>
                    <a:pt x="2887017" y="1872209"/>
                    <a:pt x="3039346" y="2024538"/>
                    <a:pt x="3039346" y="2212445"/>
                  </a:cubicBezTo>
                  <a:lnTo>
                    <a:pt x="3039346" y="3573349"/>
                  </a:lnTo>
                  <a:cubicBezTo>
                    <a:pt x="3039346" y="3761256"/>
                    <a:pt x="2887017" y="3913585"/>
                    <a:pt x="2699110" y="3913585"/>
                  </a:cubicBezTo>
                  <a:lnTo>
                    <a:pt x="340236" y="3913585"/>
                  </a:lnTo>
                  <a:cubicBezTo>
                    <a:pt x="152329" y="3913585"/>
                    <a:pt x="0" y="3761256"/>
                    <a:pt x="0" y="3573349"/>
                  </a:cubicBezTo>
                  <a:lnTo>
                    <a:pt x="0" y="2212445"/>
                  </a:lnTo>
                  <a:cubicBezTo>
                    <a:pt x="0" y="2024538"/>
                    <a:pt x="152329" y="1872209"/>
                    <a:pt x="340236" y="1872209"/>
                  </a:cubicBezTo>
                  <a:lnTo>
                    <a:pt x="591074" y="1872209"/>
                  </a:lnTo>
                  <a:lnTo>
                    <a:pt x="591074" y="936104"/>
                  </a:lnTo>
                  <a:cubicBezTo>
                    <a:pt x="591074" y="419108"/>
                    <a:pt x="1010182" y="0"/>
                    <a:pt x="1527178" y="0"/>
                  </a:cubicBezTo>
                  <a:close/>
                </a:path>
              </a:pathLst>
            </a:custGeom>
            <a:solidFill>
              <a:srgbClr val="595959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ko-KR" altLang="en-US" sz="2701" kern="0">
                <a:solidFill>
                  <a:prstClr val="white"/>
                </a:solidFill>
              </a:endParaRPr>
            </a:p>
          </p:txBody>
        </p:sp>
        <p:sp>
          <p:nvSpPr>
            <p:cNvPr id="45" name="Rounded Rectangle 12"/>
            <p:cNvSpPr>
              <a:spLocks noChangeAspect="1"/>
            </p:cNvSpPr>
            <p:nvPr/>
          </p:nvSpPr>
          <p:spPr bwMode="auto">
            <a:xfrm>
              <a:off x="10547386" y="3842640"/>
              <a:ext cx="309335" cy="309300"/>
            </a:xfrm>
            <a:custGeom>
              <a:avLst/>
              <a:gdLst>
                <a:gd name="T0" fmla="*/ 0 w 3960440"/>
                <a:gd name="T1" fmla="*/ 0 h 3960000"/>
                <a:gd name="T2" fmla="*/ 0 w 3960440"/>
                <a:gd name="T3" fmla="*/ 0 h 3960000"/>
                <a:gd name="T4" fmla="*/ 0 w 3960440"/>
                <a:gd name="T5" fmla="*/ 0 h 3960000"/>
                <a:gd name="T6" fmla="*/ 0 w 3960440"/>
                <a:gd name="T7" fmla="*/ 0 h 3960000"/>
                <a:gd name="T8" fmla="*/ 0 w 3960440"/>
                <a:gd name="T9" fmla="*/ 0 h 3960000"/>
                <a:gd name="T10" fmla="*/ 0 w 3960440"/>
                <a:gd name="T11" fmla="*/ 0 h 3960000"/>
                <a:gd name="T12" fmla="*/ 0 w 3960440"/>
                <a:gd name="T13" fmla="*/ 0 h 3960000"/>
                <a:gd name="T14" fmla="*/ 0 w 3960440"/>
                <a:gd name="T15" fmla="*/ 0 h 3960000"/>
                <a:gd name="T16" fmla="*/ 0 w 3960440"/>
                <a:gd name="T17" fmla="*/ 0 h 3960000"/>
                <a:gd name="T18" fmla="*/ 0 w 3960440"/>
                <a:gd name="T19" fmla="*/ 0 h 3960000"/>
                <a:gd name="T20" fmla="*/ 0 w 3960440"/>
                <a:gd name="T21" fmla="*/ 0 h 3960000"/>
                <a:gd name="T22" fmla="*/ 0 w 3960440"/>
                <a:gd name="T23" fmla="*/ 0 h 3960000"/>
                <a:gd name="T24" fmla="*/ 0 w 3960440"/>
                <a:gd name="T25" fmla="*/ 0 h 3960000"/>
                <a:gd name="T26" fmla="*/ 0 w 3960440"/>
                <a:gd name="T27" fmla="*/ 0 h 3960000"/>
                <a:gd name="T28" fmla="*/ 0 w 3960440"/>
                <a:gd name="T29" fmla="*/ 0 h 3960000"/>
                <a:gd name="T30" fmla="*/ 0 w 3960440"/>
                <a:gd name="T31" fmla="*/ 0 h 3960000"/>
                <a:gd name="T32" fmla="*/ 0 w 3960440"/>
                <a:gd name="T33" fmla="*/ 0 h 3960000"/>
                <a:gd name="T34" fmla="*/ 0 w 3960440"/>
                <a:gd name="T35" fmla="*/ 0 h 3960000"/>
                <a:gd name="T36" fmla="*/ 0 w 3960440"/>
                <a:gd name="T37" fmla="*/ 0 h 3960000"/>
                <a:gd name="T38" fmla="*/ 0 w 3960440"/>
                <a:gd name="T39" fmla="*/ 0 h 3960000"/>
                <a:gd name="T40" fmla="*/ 0 w 3960440"/>
                <a:gd name="T41" fmla="*/ 0 h 3960000"/>
                <a:gd name="T42" fmla="*/ 0 w 3960440"/>
                <a:gd name="T43" fmla="*/ 0 h 3960000"/>
                <a:gd name="T44" fmla="*/ 0 w 3960440"/>
                <a:gd name="T45" fmla="*/ 0 h 3960000"/>
                <a:gd name="T46" fmla="*/ 0 w 3960440"/>
                <a:gd name="T47" fmla="*/ 0 h 3960000"/>
                <a:gd name="T48" fmla="*/ 0 w 3960440"/>
                <a:gd name="T49" fmla="*/ 0 h 3960000"/>
                <a:gd name="T50" fmla="*/ 0 w 3960440"/>
                <a:gd name="T51" fmla="*/ 0 h 3960000"/>
                <a:gd name="T52" fmla="*/ 0 w 3960440"/>
                <a:gd name="T53" fmla="*/ 0 h 3960000"/>
                <a:gd name="T54" fmla="*/ 0 w 3960440"/>
                <a:gd name="T55" fmla="*/ 0 h 3960000"/>
                <a:gd name="T56" fmla="*/ 0 w 3960440"/>
                <a:gd name="T57" fmla="*/ 0 h 3960000"/>
                <a:gd name="T58" fmla="*/ 0 w 3960440"/>
                <a:gd name="T59" fmla="*/ 0 h 3960000"/>
                <a:gd name="T60" fmla="*/ 0 w 3960440"/>
                <a:gd name="T61" fmla="*/ 0 h 3960000"/>
                <a:gd name="T62" fmla="*/ 0 w 3960440"/>
                <a:gd name="T63" fmla="*/ 0 h 3960000"/>
                <a:gd name="T64" fmla="*/ 0 w 3960440"/>
                <a:gd name="T65" fmla="*/ 0 h 3960000"/>
                <a:gd name="T66" fmla="*/ 0 w 3960440"/>
                <a:gd name="T67" fmla="*/ 0 h 3960000"/>
                <a:gd name="T68" fmla="*/ 0 w 3960440"/>
                <a:gd name="T69" fmla="*/ 0 h 3960000"/>
                <a:gd name="T70" fmla="*/ 0 w 3960440"/>
                <a:gd name="T71" fmla="*/ 0 h 3960000"/>
                <a:gd name="T72" fmla="*/ 0 w 3960440"/>
                <a:gd name="T73" fmla="*/ 0 h 3960000"/>
                <a:gd name="T74" fmla="*/ 0 w 3960440"/>
                <a:gd name="T75" fmla="*/ 0 h 3960000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3960440" h="3960000">
                  <a:moveTo>
                    <a:pt x="2117745" y="2289258"/>
                  </a:moveTo>
                  <a:cubicBezTo>
                    <a:pt x="2253931" y="2373161"/>
                    <a:pt x="2290104" y="2397532"/>
                    <a:pt x="2392952" y="2510010"/>
                  </a:cubicBezTo>
                  <a:cubicBezTo>
                    <a:pt x="2551302" y="2699530"/>
                    <a:pt x="2456894" y="2911213"/>
                    <a:pt x="2285214" y="2987744"/>
                  </a:cubicBezTo>
                  <a:cubicBezTo>
                    <a:pt x="2046443" y="3084914"/>
                    <a:pt x="1864058" y="3073352"/>
                    <a:pt x="1634211" y="2962065"/>
                  </a:cubicBezTo>
                  <a:cubicBezTo>
                    <a:pt x="1390134" y="2803501"/>
                    <a:pt x="1391670" y="2463226"/>
                    <a:pt x="1703848" y="2355742"/>
                  </a:cubicBezTo>
                  <a:cubicBezTo>
                    <a:pt x="1867216" y="2309770"/>
                    <a:pt x="1932946" y="2304275"/>
                    <a:pt x="2117745" y="2289258"/>
                  </a:cubicBezTo>
                  <a:close/>
                  <a:moveTo>
                    <a:pt x="1895201" y="880902"/>
                  </a:moveTo>
                  <a:cubicBezTo>
                    <a:pt x="2049819" y="878570"/>
                    <a:pt x="2210983" y="1023567"/>
                    <a:pt x="2276065" y="1236504"/>
                  </a:cubicBezTo>
                  <a:cubicBezTo>
                    <a:pt x="2350446" y="1479859"/>
                    <a:pt x="2271166" y="1719799"/>
                    <a:pt x="2098990" y="1772423"/>
                  </a:cubicBezTo>
                  <a:cubicBezTo>
                    <a:pt x="1926813" y="1825048"/>
                    <a:pt x="1726940" y="1670429"/>
                    <a:pt x="1652559" y="1427074"/>
                  </a:cubicBezTo>
                  <a:cubicBezTo>
                    <a:pt x="1578180" y="1183717"/>
                    <a:pt x="1657458" y="943778"/>
                    <a:pt x="1829635" y="891153"/>
                  </a:cubicBezTo>
                  <a:lnTo>
                    <a:pt x="1895201" y="880902"/>
                  </a:lnTo>
                  <a:close/>
                  <a:moveTo>
                    <a:pt x="2577034" y="759541"/>
                  </a:moveTo>
                  <a:lnTo>
                    <a:pt x="1972441" y="767241"/>
                  </a:lnTo>
                  <a:cubicBezTo>
                    <a:pt x="1929619" y="768623"/>
                    <a:pt x="1886068" y="773785"/>
                    <a:pt x="1842289" y="783004"/>
                  </a:cubicBezTo>
                  <a:cubicBezTo>
                    <a:pt x="1492048" y="856758"/>
                    <a:pt x="1259862" y="1162246"/>
                    <a:pt x="1323686" y="1465331"/>
                  </a:cubicBezTo>
                  <a:cubicBezTo>
                    <a:pt x="1380617" y="1735681"/>
                    <a:pt x="1653838" y="1912801"/>
                    <a:pt x="1960688" y="1894227"/>
                  </a:cubicBezTo>
                  <a:lnTo>
                    <a:pt x="1954787" y="1896039"/>
                  </a:lnTo>
                  <a:cubicBezTo>
                    <a:pt x="1858317" y="2000800"/>
                    <a:pt x="1978682" y="2148499"/>
                    <a:pt x="2028445" y="2210716"/>
                  </a:cubicBezTo>
                  <a:lnTo>
                    <a:pt x="1914361" y="2213518"/>
                  </a:lnTo>
                  <a:cubicBezTo>
                    <a:pt x="1373805" y="2249742"/>
                    <a:pt x="1143478" y="2466102"/>
                    <a:pt x="1177422" y="2809298"/>
                  </a:cubicBezTo>
                  <a:cubicBezTo>
                    <a:pt x="1211366" y="3152493"/>
                    <a:pt x="1741992" y="3244646"/>
                    <a:pt x="2060873" y="3229704"/>
                  </a:cubicBezTo>
                  <a:cubicBezTo>
                    <a:pt x="2379755" y="3214763"/>
                    <a:pt x="2698110" y="2930571"/>
                    <a:pt x="2719230" y="2648210"/>
                  </a:cubicBezTo>
                  <a:cubicBezTo>
                    <a:pt x="2699867" y="2070575"/>
                    <a:pt x="2052418" y="2112562"/>
                    <a:pt x="2282832" y="1799863"/>
                  </a:cubicBezTo>
                  <a:cubicBezTo>
                    <a:pt x="2510843" y="1673695"/>
                    <a:pt x="2641919" y="1435236"/>
                    <a:pt x="2592014" y="1198247"/>
                  </a:cubicBezTo>
                  <a:cubicBezTo>
                    <a:pt x="2566015" y="1074781"/>
                    <a:pt x="2494906" y="970760"/>
                    <a:pt x="2395028" y="897200"/>
                  </a:cubicBezTo>
                  <a:lnTo>
                    <a:pt x="2564389" y="891152"/>
                  </a:lnTo>
                  <a:cubicBezTo>
                    <a:pt x="2644558" y="859402"/>
                    <a:pt x="2739013" y="796695"/>
                    <a:pt x="2769176" y="767327"/>
                  </a:cubicBezTo>
                  <a:cubicBezTo>
                    <a:pt x="2755484" y="761968"/>
                    <a:pt x="2680847" y="759625"/>
                    <a:pt x="2577034" y="759541"/>
                  </a:cubicBezTo>
                  <a:close/>
                  <a:moveTo>
                    <a:pt x="436907" y="0"/>
                  </a:moveTo>
                  <a:lnTo>
                    <a:pt x="3523533" y="0"/>
                  </a:lnTo>
                  <a:cubicBezTo>
                    <a:pt x="3764830" y="0"/>
                    <a:pt x="3960440" y="195610"/>
                    <a:pt x="3960440" y="436907"/>
                  </a:cubicBezTo>
                  <a:lnTo>
                    <a:pt x="3960440" y="3523093"/>
                  </a:lnTo>
                  <a:cubicBezTo>
                    <a:pt x="3960440" y="3764390"/>
                    <a:pt x="3764830" y="3960000"/>
                    <a:pt x="3523533" y="3960000"/>
                  </a:cubicBezTo>
                  <a:lnTo>
                    <a:pt x="436907" y="3960000"/>
                  </a:lnTo>
                  <a:cubicBezTo>
                    <a:pt x="195610" y="3960000"/>
                    <a:pt x="0" y="3764390"/>
                    <a:pt x="0" y="3523093"/>
                  </a:cubicBezTo>
                  <a:lnTo>
                    <a:pt x="0" y="436907"/>
                  </a:lnTo>
                  <a:cubicBezTo>
                    <a:pt x="0" y="195610"/>
                    <a:pt x="195610" y="0"/>
                    <a:pt x="436907" y="0"/>
                  </a:cubicBezTo>
                  <a:close/>
                </a:path>
              </a:pathLst>
            </a:custGeom>
            <a:solidFill>
              <a:srgbClr val="1ED0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s-EC">
                <a:solidFill>
                  <a:srgbClr val="000000"/>
                </a:solidFill>
              </a:endParaRPr>
            </a:p>
          </p:txBody>
        </p:sp>
        <p:sp>
          <p:nvSpPr>
            <p:cNvPr id="46" name="Down Arrow 1"/>
            <p:cNvSpPr>
              <a:spLocks noChangeAspect="1"/>
            </p:cNvSpPr>
            <p:nvPr/>
          </p:nvSpPr>
          <p:spPr bwMode="auto">
            <a:xfrm>
              <a:off x="10401733" y="3025716"/>
              <a:ext cx="257188" cy="377708"/>
            </a:xfrm>
            <a:custGeom>
              <a:avLst/>
              <a:gdLst>
                <a:gd name="T0" fmla="*/ 0 w 2745756"/>
                <a:gd name="T1" fmla="*/ 0 h 4032448"/>
                <a:gd name="T2" fmla="*/ 0 w 2745756"/>
                <a:gd name="T3" fmla="*/ 0 h 4032448"/>
                <a:gd name="T4" fmla="*/ 0 w 2745756"/>
                <a:gd name="T5" fmla="*/ 0 h 4032448"/>
                <a:gd name="T6" fmla="*/ 0 w 2745756"/>
                <a:gd name="T7" fmla="*/ 0 h 4032448"/>
                <a:gd name="T8" fmla="*/ 0 w 2745756"/>
                <a:gd name="T9" fmla="*/ 0 h 4032448"/>
                <a:gd name="T10" fmla="*/ 0 w 2745756"/>
                <a:gd name="T11" fmla="*/ 0 h 4032448"/>
                <a:gd name="T12" fmla="*/ 0 w 2745756"/>
                <a:gd name="T13" fmla="*/ 0 h 4032448"/>
                <a:gd name="T14" fmla="*/ 0 w 2745756"/>
                <a:gd name="T15" fmla="*/ 0 h 4032448"/>
                <a:gd name="T16" fmla="*/ 0 w 2745756"/>
                <a:gd name="T17" fmla="*/ 0 h 4032448"/>
                <a:gd name="T18" fmla="*/ 0 w 2745756"/>
                <a:gd name="T19" fmla="*/ 0 h 4032448"/>
                <a:gd name="T20" fmla="*/ 0 w 2745756"/>
                <a:gd name="T21" fmla="*/ 0 h 4032448"/>
                <a:gd name="T22" fmla="*/ 0 w 2745756"/>
                <a:gd name="T23" fmla="*/ 0 h 4032448"/>
                <a:gd name="T24" fmla="*/ 0 w 2745756"/>
                <a:gd name="T25" fmla="*/ 0 h 4032448"/>
                <a:gd name="T26" fmla="*/ 0 w 2745756"/>
                <a:gd name="T27" fmla="*/ 0 h 4032448"/>
                <a:gd name="T28" fmla="*/ 0 w 2745756"/>
                <a:gd name="T29" fmla="*/ 0 h 4032448"/>
                <a:gd name="T30" fmla="*/ 0 w 2745756"/>
                <a:gd name="T31" fmla="*/ 0 h 4032448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2745756" h="4032448">
                  <a:moveTo>
                    <a:pt x="1622229" y="1008112"/>
                  </a:moveTo>
                  <a:lnTo>
                    <a:pt x="2371247" y="1008112"/>
                  </a:lnTo>
                  <a:lnTo>
                    <a:pt x="2371247" y="3081405"/>
                  </a:lnTo>
                  <a:lnTo>
                    <a:pt x="2745756" y="3081405"/>
                  </a:lnTo>
                  <a:lnTo>
                    <a:pt x="1996738" y="4032448"/>
                  </a:lnTo>
                  <a:lnTo>
                    <a:pt x="1247720" y="3081405"/>
                  </a:lnTo>
                  <a:lnTo>
                    <a:pt x="1622229" y="3081405"/>
                  </a:lnTo>
                  <a:lnTo>
                    <a:pt x="1622229" y="1008112"/>
                  </a:lnTo>
                  <a:close/>
                  <a:moveTo>
                    <a:pt x="749018" y="0"/>
                  </a:moveTo>
                  <a:lnTo>
                    <a:pt x="1498036" y="951043"/>
                  </a:lnTo>
                  <a:lnTo>
                    <a:pt x="1123527" y="951043"/>
                  </a:lnTo>
                  <a:lnTo>
                    <a:pt x="1123527" y="3024336"/>
                  </a:lnTo>
                  <a:lnTo>
                    <a:pt x="374509" y="3024336"/>
                  </a:lnTo>
                  <a:lnTo>
                    <a:pt x="374509" y="951043"/>
                  </a:lnTo>
                  <a:lnTo>
                    <a:pt x="0" y="951043"/>
                  </a:lnTo>
                  <a:lnTo>
                    <a:pt x="749018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s-EC">
                <a:solidFill>
                  <a:srgbClr val="000000"/>
                </a:solidFill>
              </a:endParaRPr>
            </a:p>
          </p:txBody>
        </p:sp>
        <p:sp>
          <p:nvSpPr>
            <p:cNvPr id="47" name="Isosceles Triangle 7"/>
            <p:cNvSpPr>
              <a:spLocks noChangeAspect="1"/>
            </p:cNvSpPr>
            <p:nvPr/>
          </p:nvSpPr>
          <p:spPr bwMode="auto">
            <a:xfrm>
              <a:off x="9438297" y="5013963"/>
              <a:ext cx="300437" cy="209342"/>
            </a:xfrm>
            <a:custGeom>
              <a:avLst/>
              <a:gdLst>
                <a:gd name="T0" fmla="*/ 0 w 3974643"/>
                <a:gd name="T1" fmla="*/ 0 h 2769493"/>
                <a:gd name="T2" fmla="*/ 0 w 3974643"/>
                <a:gd name="T3" fmla="*/ 0 h 2769493"/>
                <a:gd name="T4" fmla="*/ 0 w 3974643"/>
                <a:gd name="T5" fmla="*/ 0 h 2769493"/>
                <a:gd name="T6" fmla="*/ 0 w 3974643"/>
                <a:gd name="T7" fmla="*/ 0 h 2769493"/>
                <a:gd name="T8" fmla="*/ 0 w 3974643"/>
                <a:gd name="T9" fmla="*/ 0 h 2769493"/>
                <a:gd name="T10" fmla="*/ 0 w 3974643"/>
                <a:gd name="T11" fmla="*/ 0 h 2769493"/>
                <a:gd name="T12" fmla="*/ 0 w 3974643"/>
                <a:gd name="T13" fmla="*/ 0 h 2769493"/>
                <a:gd name="T14" fmla="*/ 0 w 3974643"/>
                <a:gd name="T15" fmla="*/ 0 h 2769493"/>
                <a:gd name="T16" fmla="*/ 0 w 3974643"/>
                <a:gd name="T17" fmla="*/ 0 h 2769493"/>
                <a:gd name="T18" fmla="*/ 0 w 3974643"/>
                <a:gd name="T19" fmla="*/ 0 h 2769493"/>
                <a:gd name="T20" fmla="*/ 0 w 3974643"/>
                <a:gd name="T21" fmla="*/ 0 h 2769493"/>
                <a:gd name="T22" fmla="*/ 0 w 3974643"/>
                <a:gd name="T23" fmla="*/ 0 h 2769493"/>
                <a:gd name="T24" fmla="*/ 0 w 3974643"/>
                <a:gd name="T25" fmla="*/ 0 h 2769493"/>
                <a:gd name="T26" fmla="*/ 0 w 3974643"/>
                <a:gd name="T27" fmla="*/ 0 h 2769493"/>
                <a:gd name="T28" fmla="*/ 0 w 3974643"/>
                <a:gd name="T29" fmla="*/ 0 h 2769493"/>
                <a:gd name="T30" fmla="*/ 0 w 3974643"/>
                <a:gd name="T31" fmla="*/ 0 h 2769493"/>
                <a:gd name="T32" fmla="*/ 0 w 3974643"/>
                <a:gd name="T33" fmla="*/ 0 h 2769493"/>
                <a:gd name="T34" fmla="*/ 0 w 3974643"/>
                <a:gd name="T35" fmla="*/ 0 h 2769493"/>
                <a:gd name="T36" fmla="*/ 0 w 3974643"/>
                <a:gd name="T37" fmla="*/ 0 h 2769493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3974643" h="2769493">
                  <a:moveTo>
                    <a:pt x="2571683" y="1503312"/>
                  </a:moveTo>
                  <a:lnTo>
                    <a:pt x="3971139" y="2769493"/>
                  </a:lnTo>
                  <a:lnTo>
                    <a:pt x="11139" y="2769493"/>
                  </a:lnTo>
                  <a:lnTo>
                    <a:pt x="1379949" y="1519144"/>
                  </a:lnTo>
                  <a:lnTo>
                    <a:pt x="1958490" y="2051854"/>
                  </a:lnTo>
                  <a:lnTo>
                    <a:pt x="2571683" y="1503312"/>
                  </a:lnTo>
                  <a:close/>
                  <a:moveTo>
                    <a:pt x="3937314" y="281663"/>
                  </a:moveTo>
                  <a:lnTo>
                    <a:pt x="3937314" y="2593551"/>
                  </a:lnTo>
                  <a:lnTo>
                    <a:pt x="2677314" y="1415127"/>
                  </a:lnTo>
                  <a:lnTo>
                    <a:pt x="2832378" y="1270103"/>
                  </a:lnTo>
                  <a:lnTo>
                    <a:pt x="3937314" y="281663"/>
                  </a:lnTo>
                  <a:close/>
                  <a:moveTo>
                    <a:pt x="0" y="248514"/>
                  </a:moveTo>
                  <a:lnTo>
                    <a:pt x="1254302" y="1403451"/>
                  </a:lnTo>
                  <a:lnTo>
                    <a:pt x="0" y="2576545"/>
                  </a:lnTo>
                  <a:lnTo>
                    <a:pt x="0" y="248514"/>
                  </a:lnTo>
                  <a:close/>
                  <a:moveTo>
                    <a:pt x="7636" y="0"/>
                  </a:moveTo>
                  <a:lnTo>
                    <a:pt x="3974643" y="0"/>
                  </a:lnTo>
                  <a:lnTo>
                    <a:pt x="1962498" y="1800000"/>
                  </a:lnTo>
                  <a:lnTo>
                    <a:pt x="7636" y="0"/>
                  </a:lnTo>
                  <a:close/>
                </a:path>
              </a:pathLst>
            </a:custGeom>
            <a:solidFill>
              <a:srgbClr val="1ED0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s-EC">
                <a:solidFill>
                  <a:srgbClr val="000000"/>
                </a:solidFill>
              </a:endParaRPr>
            </a:p>
          </p:txBody>
        </p:sp>
        <p:sp>
          <p:nvSpPr>
            <p:cNvPr id="48" name="Oval 6"/>
            <p:cNvSpPr>
              <a:spLocks noChangeAspect="1"/>
            </p:cNvSpPr>
            <p:nvPr/>
          </p:nvSpPr>
          <p:spPr bwMode="auto">
            <a:xfrm rot="678773">
              <a:off x="10108027" y="4569149"/>
              <a:ext cx="338104" cy="343148"/>
            </a:xfrm>
            <a:custGeom>
              <a:avLst/>
              <a:gdLst>
                <a:gd name="T0" fmla="*/ 0 w 3890413"/>
                <a:gd name="T1" fmla="*/ 0 h 3948462"/>
                <a:gd name="T2" fmla="*/ 0 w 3890413"/>
                <a:gd name="T3" fmla="*/ 0 h 3948462"/>
                <a:gd name="T4" fmla="*/ 0 w 3890413"/>
                <a:gd name="T5" fmla="*/ 0 h 3948462"/>
                <a:gd name="T6" fmla="*/ 0 w 3890413"/>
                <a:gd name="T7" fmla="*/ 0 h 3948462"/>
                <a:gd name="T8" fmla="*/ 0 w 3890413"/>
                <a:gd name="T9" fmla="*/ 0 h 3948462"/>
                <a:gd name="T10" fmla="*/ 0 w 3890413"/>
                <a:gd name="T11" fmla="*/ 0 h 3948462"/>
                <a:gd name="T12" fmla="*/ 0 w 3890413"/>
                <a:gd name="T13" fmla="*/ 0 h 3948462"/>
                <a:gd name="T14" fmla="*/ 0 w 3890413"/>
                <a:gd name="T15" fmla="*/ 0 h 3948462"/>
                <a:gd name="T16" fmla="*/ 0 w 3890413"/>
                <a:gd name="T17" fmla="*/ 0 h 3948462"/>
                <a:gd name="T18" fmla="*/ 0 w 3890413"/>
                <a:gd name="T19" fmla="*/ 0 h 3948462"/>
                <a:gd name="T20" fmla="*/ 0 w 3890413"/>
                <a:gd name="T21" fmla="*/ 0 h 3948462"/>
                <a:gd name="T22" fmla="*/ 0 w 3890413"/>
                <a:gd name="T23" fmla="*/ 0 h 3948462"/>
                <a:gd name="T24" fmla="*/ 0 w 3890413"/>
                <a:gd name="T25" fmla="*/ 0 h 3948462"/>
                <a:gd name="T26" fmla="*/ 0 w 3890413"/>
                <a:gd name="T27" fmla="*/ 0 h 3948462"/>
                <a:gd name="T28" fmla="*/ 0 w 3890413"/>
                <a:gd name="T29" fmla="*/ 0 h 3948462"/>
                <a:gd name="T30" fmla="*/ 0 w 3890413"/>
                <a:gd name="T31" fmla="*/ 0 h 3948462"/>
                <a:gd name="T32" fmla="*/ 0 w 3890413"/>
                <a:gd name="T33" fmla="*/ 0 h 3948462"/>
                <a:gd name="T34" fmla="*/ 0 w 3890413"/>
                <a:gd name="T35" fmla="*/ 0 h 3948462"/>
                <a:gd name="T36" fmla="*/ 0 w 3890413"/>
                <a:gd name="T37" fmla="*/ 0 h 3948462"/>
                <a:gd name="T38" fmla="*/ 0 w 3890413"/>
                <a:gd name="T39" fmla="*/ 0 h 3948462"/>
                <a:gd name="T40" fmla="*/ 0 w 3890413"/>
                <a:gd name="T41" fmla="*/ 0 h 3948462"/>
                <a:gd name="T42" fmla="*/ 0 w 3890413"/>
                <a:gd name="T43" fmla="*/ 0 h 3948462"/>
                <a:gd name="T44" fmla="*/ 0 w 3890413"/>
                <a:gd name="T45" fmla="*/ 0 h 3948462"/>
                <a:gd name="T46" fmla="*/ 0 w 3890413"/>
                <a:gd name="T47" fmla="*/ 0 h 3948462"/>
                <a:gd name="T48" fmla="*/ 0 w 3890413"/>
                <a:gd name="T49" fmla="*/ 0 h 3948462"/>
                <a:gd name="T50" fmla="*/ 0 w 3890413"/>
                <a:gd name="T51" fmla="*/ 0 h 3948462"/>
                <a:gd name="T52" fmla="*/ 0 w 3890413"/>
                <a:gd name="T53" fmla="*/ 0 h 3948462"/>
                <a:gd name="T54" fmla="*/ 0 w 3890413"/>
                <a:gd name="T55" fmla="*/ 0 h 3948462"/>
                <a:gd name="T56" fmla="*/ 0 w 3890413"/>
                <a:gd name="T57" fmla="*/ 0 h 3948462"/>
                <a:gd name="T58" fmla="*/ 0 w 3890413"/>
                <a:gd name="T59" fmla="*/ 0 h 3948462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0" t="0" r="r" b="b"/>
              <a:pathLst>
                <a:path w="3890413" h="3948462">
                  <a:moveTo>
                    <a:pt x="1853384" y="1371624"/>
                  </a:moveTo>
                  <a:lnTo>
                    <a:pt x="1768767" y="1390324"/>
                  </a:lnTo>
                  <a:cubicBezTo>
                    <a:pt x="1579409" y="1463487"/>
                    <a:pt x="1490873" y="1833773"/>
                    <a:pt x="1517577" y="2042010"/>
                  </a:cubicBezTo>
                  <a:cubicBezTo>
                    <a:pt x="1544281" y="2250247"/>
                    <a:pt x="1644086" y="2624290"/>
                    <a:pt x="1928990" y="2639747"/>
                  </a:cubicBezTo>
                  <a:cubicBezTo>
                    <a:pt x="2177093" y="2653207"/>
                    <a:pt x="2337423" y="2363017"/>
                    <a:pt x="2318674" y="2006358"/>
                  </a:cubicBezTo>
                  <a:cubicBezTo>
                    <a:pt x="2310210" y="1948950"/>
                    <a:pt x="2301678" y="1891436"/>
                    <a:pt x="2293344" y="1834228"/>
                  </a:cubicBezTo>
                  <a:cubicBezTo>
                    <a:pt x="2229725" y="1555945"/>
                    <a:pt x="2050691" y="1359067"/>
                    <a:pt x="1853384" y="1371624"/>
                  </a:cubicBezTo>
                  <a:close/>
                  <a:moveTo>
                    <a:pt x="1594841" y="45653"/>
                  </a:moveTo>
                  <a:cubicBezTo>
                    <a:pt x="2527821" y="-128041"/>
                    <a:pt x="3626282" y="158796"/>
                    <a:pt x="3869632" y="1517323"/>
                  </a:cubicBezTo>
                  <a:cubicBezTo>
                    <a:pt x="3939308" y="2058696"/>
                    <a:pt x="3820785" y="2251376"/>
                    <a:pt x="3706266" y="2457195"/>
                  </a:cubicBezTo>
                  <a:cubicBezTo>
                    <a:pt x="3132098" y="3124925"/>
                    <a:pt x="2589274" y="2611359"/>
                    <a:pt x="2548384" y="2446988"/>
                  </a:cubicBezTo>
                  <a:cubicBezTo>
                    <a:pt x="2411721" y="3024903"/>
                    <a:pt x="2005702" y="3164775"/>
                    <a:pt x="1746058" y="3093574"/>
                  </a:cubicBezTo>
                  <a:cubicBezTo>
                    <a:pt x="1486414" y="3022373"/>
                    <a:pt x="990519" y="2612821"/>
                    <a:pt x="990519" y="2019783"/>
                  </a:cubicBezTo>
                  <a:cubicBezTo>
                    <a:pt x="990519" y="1500875"/>
                    <a:pt x="1249504" y="1067935"/>
                    <a:pt x="1593790" y="967808"/>
                  </a:cubicBezTo>
                  <a:cubicBezTo>
                    <a:pt x="1642974" y="953504"/>
                    <a:pt x="1694009" y="949376"/>
                    <a:pt x="1746058" y="945992"/>
                  </a:cubicBezTo>
                  <a:cubicBezTo>
                    <a:pt x="2004670" y="929176"/>
                    <a:pt x="2081338" y="1030119"/>
                    <a:pt x="2206475" y="1173924"/>
                  </a:cubicBezTo>
                  <a:cubicBezTo>
                    <a:pt x="2194343" y="1061758"/>
                    <a:pt x="2187003" y="961165"/>
                    <a:pt x="2185910" y="877882"/>
                  </a:cubicBezTo>
                  <a:lnTo>
                    <a:pt x="2656644" y="803138"/>
                  </a:lnTo>
                  <a:lnTo>
                    <a:pt x="2828567" y="2099525"/>
                  </a:lnTo>
                  <a:cubicBezTo>
                    <a:pt x="2888366" y="2544108"/>
                    <a:pt x="3261961" y="2420799"/>
                    <a:pt x="3362812" y="2002360"/>
                  </a:cubicBezTo>
                  <a:cubicBezTo>
                    <a:pt x="3355320" y="1625023"/>
                    <a:pt x="3366534" y="1729632"/>
                    <a:pt x="3289926" y="1346695"/>
                  </a:cubicBezTo>
                  <a:lnTo>
                    <a:pt x="3290031" y="1346798"/>
                  </a:lnTo>
                  <a:cubicBezTo>
                    <a:pt x="3068547" y="637774"/>
                    <a:pt x="2419129" y="439933"/>
                    <a:pt x="1700745" y="575031"/>
                  </a:cubicBezTo>
                  <a:cubicBezTo>
                    <a:pt x="890947" y="727320"/>
                    <a:pt x="415476" y="1491783"/>
                    <a:pt x="571995" y="2274165"/>
                  </a:cubicBezTo>
                  <a:cubicBezTo>
                    <a:pt x="728513" y="3056546"/>
                    <a:pt x="1580131" y="3572543"/>
                    <a:pt x="2267548" y="3408286"/>
                  </a:cubicBezTo>
                  <a:cubicBezTo>
                    <a:pt x="2796517" y="3281890"/>
                    <a:pt x="2641988" y="3320887"/>
                    <a:pt x="3194376" y="3072653"/>
                  </a:cubicBezTo>
                  <a:cubicBezTo>
                    <a:pt x="3249441" y="3306078"/>
                    <a:pt x="3239115" y="3309742"/>
                    <a:pt x="3268026" y="3509545"/>
                  </a:cubicBezTo>
                  <a:cubicBezTo>
                    <a:pt x="3021841" y="3717756"/>
                    <a:pt x="2685602" y="3836362"/>
                    <a:pt x="2347298" y="3904041"/>
                  </a:cubicBezTo>
                  <a:cubicBezTo>
                    <a:pt x="1157336" y="4112956"/>
                    <a:pt x="289475" y="3581660"/>
                    <a:pt x="42617" y="2380068"/>
                  </a:cubicBezTo>
                  <a:cubicBezTo>
                    <a:pt x="-204242" y="1178477"/>
                    <a:pt x="661862" y="219348"/>
                    <a:pt x="1594841" y="45653"/>
                  </a:cubicBezTo>
                  <a:close/>
                </a:path>
              </a:pathLst>
            </a:custGeom>
            <a:solidFill>
              <a:srgbClr val="00BD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s-EC">
                <a:solidFill>
                  <a:srgbClr val="000000"/>
                </a:solidFill>
              </a:endParaRPr>
            </a:p>
          </p:txBody>
        </p:sp>
        <p:sp>
          <p:nvSpPr>
            <p:cNvPr id="49" name="Freeform 14"/>
            <p:cNvSpPr>
              <a:spLocks noChangeAspect="1"/>
            </p:cNvSpPr>
            <p:nvPr/>
          </p:nvSpPr>
          <p:spPr bwMode="auto">
            <a:xfrm>
              <a:off x="8506880" y="2771935"/>
              <a:ext cx="315652" cy="359610"/>
            </a:xfrm>
            <a:custGeom>
              <a:avLst/>
              <a:gdLst>
                <a:gd name="T0" fmla="*/ 0 w 3456727"/>
                <a:gd name="T1" fmla="*/ 0 h 3938119"/>
                <a:gd name="T2" fmla="*/ 0 w 3456727"/>
                <a:gd name="T3" fmla="*/ 0 h 3938119"/>
                <a:gd name="T4" fmla="*/ 0 w 3456727"/>
                <a:gd name="T5" fmla="*/ 0 h 3938119"/>
                <a:gd name="T6" fmla="*/ 0 w 3456727"/>
                <a:gd name="T7" fmla="*/ 0 h 3938119"/>
                <a:gd name="T8" fmla="*/ 0 w 3456727"/>
                <a:gd name="T9" fmla="*/ 0 h 3938119"/>
                <a:gd name="T10" fmla="*/ 0 w 3456727"/>
                <a:gd name="T11" fmla="*/ 0 h 3938119"/>
                <a:gd name="T12" fmla="*/ 0 w 3456727"/>
                <a:gd name="T13" fmla="*/ 0 h 3938119"/>
                <a:gd name="T14" fmla="*/ 0 w 3456727"/>
                <a:gd name="T15" fmla="*/ 0 h 3938119"/>
                <a:gd name="T16" fmla="*/ 0 w 3456727"/>
                <a:gd name="T17" fmla="*/ 0 h 3938119"/>
                <a:gd name="T18" fmla="*/ 0 w 3456727"/>
                <a:gd name="T19" fmla="*/ 0 h 3938119"/>
                <a:gd name="T20" fmla="*/ 0 w 3456727"/>
                <a:gd name="T21" fmla="*/ 0 h 3938119"/>
                <a:gd name="T22" fmla="*/ 0 w 3456727"/>
                <a:gd name="T23" fmla="*/ 0 h 3938119"/>
                <a:gd name="T24" fmla="*/ 0 w 3456727"/>
                <a:gd name="T25" fmla="*/ 0 h 3938119"/>
                <a:gd name="T26" fmla="*/ 0 w 3456727"/>
                <a:gd name="T27" fmla="*/ 0 h 3938119"/>
                <a:gd name="T28" fmla="*/ 0 w 3456727"/>
                <a:gd name="T29" fmla="*/ 0 h 3938119"/>
                <a:gd name="T30" fmla="*/ 0 w 3456727"/>
                <a:gd name="T31" fmla="*/ 0 h 3938119"/>
                <a:gd name="T32" fmla="*/ 0 w 3456727"/>
                <a:gd name="T33" fmla="*/ 0 h 3938119"/>
                <a:gd name="T34" fmla="*/ 0 w 3456727"/>
                <a:gd name="T35" fmla="*/ 0 h 3938119"/>
                <a:gd name="T36" fmla="*/ 0 w 3456727"/>
                <a:gd name="T37" fmla="*/ 0 h 3938119"/>
                <a:gd name="T38" fmla="*/ 0 w 3456727"/>
                <a:gd name="T39" fmla="*/ 0 h 3938119"/>
                <a:gd name="T40" fmla="*/ 0 w 3456727"/>
                <a:gd name="T41" fmla="*/ 0 h 3938119"/>
                <a:gd name="T42" fmla="*/ 0 w 3456727"/>
                <a:gd name="T43" fmla="*/ 0 h 3938119"/>
                <a:gd name="T44" fmla="*/ 0 w 3456727"/>
                <a:gd name="T45" fmla="*/ 0 h 3938119"/>
                <a:gd name="T46" fmla="*/ 0 w 3456727"/>
                <a:gd name="T47" fmla="*/ 0 h 3938119"/>
                <a:gd name="T48" fmla="*/ 0 w 3456727"/>
                <a:gd name="T49" fmla="*/ 0 h 3938119"/>
                <a:gd name="T50" fmla="*/ 0 w 3456727"/>
                <a:gd name="T51" fmla="*/ 0 h 3938119"/>
                <a:gd name="T52" fmla="*/ 0 w 3456727"/>
                <a:gd name="T53" fmla="*/ 0 h 3938119"/>
                <a:gd name="T54" fmla="*/ 0 w 3456727"/>
                <a:gd name="T55" fmla="*/ 0 h 3938119"/>
                <a:gd name="T56" fmla="*/ 0 w 3456727"/>
                <a:gd name="T57" fmla="*/ 0 h 3938119"/>
                <a:gd name="T58" fmla="*/ 0 w 3456727"/>
                <a:gd name="T59" fmla="*/ 0 h 3938119"/>
                <a:gd name="T60" fmla="*/ 0 w 3456727"/>
                <a:gd name="T61" fmla="*/ 0 h 3938119"/>
                <a:gd name="T62" fmla="*/ 0 w 3456727"/>
                <a:gd name="T63" fmla="*/ 0 h 3938119"/>
                <a:gd name="T64" fmla="*/ 0 w 3456727"/>
                <a:gd name="T65" fmla="*/ 0 h 3938119"/>
                <a:gd name="T66" fmla="*/ 0 w 3456727"/>
                <a:gd name="T67" fmla="*/ 0 h 3938119"/>
                <a:gd name="T68" fmla="*/ 0 w 3456727"/>
                <a:gd name="T69" fmla="*/ 0 h 3938119"/>
                <a:gd name="T70" fmla="*/ 0 w 3456727"/>
                <a:gd name="T71" fmla="*/ 0 h 3938119"/>
                <a:gd name="T72" fmla="*/ 0 w 3456727"/>
                <a:gd name="T73" fmla="*/ 0 h 3938119"/>
                <a:gd name="T74" fmla="*/ 0 w 3456727"/>
                <a:gd name="T75" fmla="*/ 0 h 3938119"/>
                <a:gd name="T76" fmla="*/ 0 w 3456727"/>
                <a:gd name="T77" fmla="*/ 0 h 3938119"/>
                <a:gd name="T78" fmla="*/ 0 w 3456727"/>
                <a:gd name="T79" fmla="*/ 0 h 3938119"/>
                <a:gd name="T80" fmla="*/ 0 w 3456727"/>
                <a:gd name="T81" fmla="*/ 0 h 3938119"/>
                <a:gd name="T82" fmla="*/ 0 w 3456727"/>
                <a:gd name="T83" fmla="*/ 0 h 3938119"/>
                <a:gd name="T84" fmla="*/ 0 w 3456727"/>
                <a:gd name="T85" fmla="*/ 0 h 3938119"/>
                <a:gd name="T86" fmla="*/ 0 w 3456727"/>
                <a:gd name="T87" fmla="*/ 0 h 3938119"/>
                <a:gd name="T88" fmla="*/ 0 w 3456727"/>
                <a:gd name="T89" fmla="*/ 0 h 3938119"/>
                <a:gd name="T90" fmla="*/ 0 w 3456727"/>
                <a:gd name="T91" fmla="*/ 0 h 3938119"/>
                <a:gd name="T92" fmla="*/ 0 w 3456727"/>
                <a:gd name="T93" fmla="*/ 0 h 3938119"/>
                <a:gd name="T94" fmla="*/ 0 w 3456727"/>
                <a:gd name="T95" fmla="*/ 0 h 3938119"/>
                <a:gd name="T96" fmla="*/ 0 w 3456727"/>
                <a:gd name="T97" fmla="*/ 0 h 3938119"/>
                <a:gd name="T98" fmla="*/ 0 w 3456727"/>
                <a:gd name="T99" fmla="*/ 0 h 3938119"/>
                <a:gd name="T100" fmla="*/ 0 w 3456727"/>
                <a:gd name="T101" fmla="*/ 0 h 3938119"/>
                <a:gd name="T102" fmla="*/ 0 w 3456727"/>
                <a:gd name="T103" fmla="*/ 0 h 3938119"/>
                <a:gd name="T104" fmla="*/ 0 w 3456727"/>
                <a:gd name="T105" fmla="*/ 0 h 3938119"/>
                <a:gd name="T106" fmla="*/ 0 w 3456727"/>
                <a:gd name="T107" fmla="*/ 0 h 3938119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3456727" h="3938119">
                  <a:moveTo>
                    <a:pt x="1728364" y="1961325"/>
                  </a:moveTo>
                  <a:cubicBezTo>
                    <a:pt x="1726089" y="2407152"/>
                    <a:pt x="1737463" y="2812034"/>
                    <a:pt x="1735188" y="3257861"/>
                  </a:cubicBezTo>
                  <a:cubicBezTo>
                    <a:pt x="2394830" y="3057694"/>
                    <a:pt x="2610919" y="2352560"/>
                    <a:pt x="2765594" y="1981796"/>
                  </a:cubicBezTo>
                  <a:lnTo>
                    <a:pt x="1728364" y="1961325"/>
                  </a:lnTo>
                  <a:close/>
                  <a:moveTo>
                    <a:pt x="1728362" y="682044"/>
                  </a:moveTo>
                  <a:cubicBezTo>
                    <a:pt x="1355324" y="868563"/>
                    <a:pt x="1166530" y="952725"/>
                    <a:pt x="609247" y="1002767"/>
                  </a:cubicBezTo>
                  <a:cubicBezTo>
                    <a:pt x="606972" y="1330312"/>
                    <a:pt x="631992" y="1623739"/>
                    <a:pt x="704780" y="1964933"/>
                  </a:cubicBezTo>
                  <a:lnTo>
                    <a:pt x="1728363" y="1971757"/>
                  </a:lnTo>
                  <a:cubicBezTo>
                    <a:pt x="1728363" y="1541853"/>
                    <a:pt x="1728362" y="1111948"/>
                    <a:pt x="1728362" y="682044"/>
                  </a:cubicBezTo>
                  <a:close/>
                  <a:moveTo>
                    <a:pt x="1723409" y="487996"/>
                  </a:moveTo>
                  <a:cubicBezTo>
                    <a:pt x="1725062" y="488690"/>
                    <a:pt x="1726712" y="489384"/>
                    <a:pt x="1728363" y="490064"/>
                  </a:cubicBezTo>
                  <a:cubicBezTo>
                    <a:pt x="1730015" y="489384"/>
                    <a:pt x="1731666" y="488690"/>
                    <a:pt x="1733319" y="487996"/>
                  </a:cubicBezTo>
                  <a:lnTo>
                    <a:pt x="1733319" y="492131"/>
                  </a:lnTo>
                  <a:cubicBezTo>
                    <a:pt x="2179467" y="679460"/>
                    <a:pt x="2405896" y="769409"/>
                    <a:pt x="2817789" y="813808"/>
                  </a:cubicBezTo>
                  <a:cubicBezTo>
                    <a:pt x="2971516" y="823489"/>
                    <a:pt x="3036247" y="875307"/>
                    <a:pt x="3033236" y="1061333"/>
                  </a:cubicBezTo>
                  <a:cubicBezTo>
                    <a:pt x="3015439" y="2441328"/>
                    <a:pt x="2363638" y="3359629"/>
                    <a:pt x="1733319" y="3448048"/>
                  </a:cubicBezTo>
                  <a:lnTo>
                    <a:pt x="1733319" y="3450123"/>
                  </a:lnTo>
                  <a:lnTo>
                    <a:pt x="1728363" y="3449086"/>
                  </a:lnTo>
                  <a:lnTo>
                    <a:pt x="1723409" y="3450123"/>
                  </a:lnTo>
                  <a:lnTo>
                    <a:pt x="1723409" y="3448048"/>
                  </a:lnTo>
                  <a:cubicBezTo>
                    <a:pt x="1093089" y="3359629"/>
                    <a:pt x="441289" y="2441328"/>
                    <a:pt x="423491" y="1061333"/>
                  </a:cubicBezTo>
                  <a:cubicBezTo>
                    <a:pt x="420479" y="875307"/>
                    <a:pt x="485211" y="823489"/>
                    <a:pt x="638937" y="813808"/>
                  </a:cubicBezTo>
                  <a:cubicBezTo>
                    <a:pt x="1050832" y="769409"/>
                    <a:pt x="1277261" y="679460"/>
                    <a:pt x="1723409" y="492131"/>
                  </a:cubicBezTo>
                  <a:lnTo>
                    <a:pt x="1723409" y="487996"/>
                  </a:lnTo>
                  <a:close/>
                  <a:moveTo>
                    <a:pt x="1722802" y="306889"/>
                  </a:moveTo>
                  <a:lnTo>
                    <a:pt x="1722802" y="311530"/>
                  </a:lnTo>
                  <a:cubicBezTo>
                    <a:pt x="1222099" y="521767"/>
                    <a:pt x="967982" y="622713"/>
                    <a:pt x="505720" y="672542"/>
                  </a:cubicBezTo>
                  <a:cubicBezTo>
                    <a:pt x="333196" y="683408"/>
                    <a:pt x="260550" y="741561"/>
                    <a:pt x="263929" y="950334"/>
                  </a:cubicBezTo>
                  <a:cubicBezTo>
                    <a:pt x="283902" y="2499079"/>
                    <a:pt x="1015407" y="3529669"/>
                    <a:pt x="1722802" y="3628902"/>
                  </a:cubicBezTo>
                  <a:lnTo>
                    <a:pt x="1722802" y="3631230"/>
                  </a:lnTo>
                  <a:lnTo>
                    <a:pt x="1728365" y="3630065"/>
                  </a:lnTo>
                  <a:lnTo>
                    <a:pt x="1733925" y="3631230"/>
                  </a:lnTo>
                  <a:lnTo>
                    <a:pt x="1733925" y="3628902"/>
                  </a:lnTo>
                  <a:cubicBezTo>
                    <a:pt x="2441322" y="3529669"/>
                    <a:pt x="3172826" y="2499079"/>
                    <a:pt x="3192800" y="950334"/>
                  </a:cubicBezTo>
                  <a:cubicBezTo>
                    <a:pt x="3196179" y="741561"/>
                    <a:pt x="3123532" y="683408"/>
                    <a:pt x="2951007" y="672542"/>
                  </a:cubicBezTo>
                  <a:cubicBezTo>
                    <a:pt x="2488747" y="622713"/>
                    <a:pt x="2234630" y="521767"/>
                    <a:pt x="1733925" y="311530"/>
                  </a:cubicBezTo>
                  <a:lnTo>
                    <a:pt x="1733925" y="306889"/>
                  </a:lnTo>
                  <a:cubicBezTo>
                    <a:pt x="1732071" y="307669"/>
                    <a:pt x="1730218" y="308445"/>
                    <a:pt x="1728365" y="309209"/>
                  </a:cubicBezTo>
                  <a:cubicBezTo>
                    <a:pt x="1726510" y="308445"/>
                    <a:pt x="1724659" y="307669"/>
                    <a:pt x="1722802" y="306889"/>
                  </a:cubicBezTo>
                  <a:close/>
                  <a:moveTo>
                    <a:pt x="1721800" y="0"/>
                  </a:moveTo>
                  <a:cubicBezTo>
                    <a:pt x="1723991" y="923"/>
                    <a:pt x="1726176" y="1844"/>
                    <a:pt x="1728363" y="2749"/>
                  </a:cubicBezTo>
                  <a:cubicBezTo>
                    <a:pt x="1730551" y="1844"/>
                    <a:pt x="1732737" y="923"/>
                    <a:pt x="1734926" y="0"/>
                  </a:cubicBezTo>
                  <a:lnTo>
                    <a:pt x="1734926" y="5497"/>
                  </a:lnTo>
                  <a:cubicBezTo>
                    <a:pt x="2325825" y="254550"/>
                    <a:pt x="2625718" y="374136"/>
                    <a:pt x="3171248" y="433164"/>
                  </a:cubicBezTo>
                  <a:cubicBezTo>
                    <a:pt x="3374850" y="446035"/>
                    <a:pt x="3460584" y="514926"/>
                    <a:pt x="3456595" y="762245"/>
                  </a:cubicBezTo>
                  <a:cubicBezTo>
                    <a:pt x="3433024" y="2596936"/>
                    <a:pt x="2569749" y="3817807"/>
                    <a:pt x="1734926" y="3935360"/>
                  </a:cubicBezTo>
                  <a:lnTo>
                    <a:pt x="1734926" y="3938119"/>
                  </a:lnTo>
                  <a:lnTo>
                    <a:pt x="1728363" y="3936740"/>
                  </a:lnTo>
                  <a:lnTo>
                    <a:pt x="1721800" y="3938119"/>
                  </a:lnTo>
                  <a:lnTo>
                    <a:pt x="1721800" y="3935360"/>
                  </a:lnTo>
                  <a:cubicBezTo>
                    <a:pt x="886977" y="3817807"/>
                    <a:pt x="23703" y="2596936"/>
                    <a:pt x="132" y="762245"/>
                  </a:cubicBezTo>
                  <a:cubicBezTo>
                    <a:pt x="-3858" y="514926"/>
                    <a:pt x="81876" y="446035"/>
                    <a:pt x="285478" y="433164"/>
                  </a:cubicBezTo>
                  <a:cubicBezTo>
                    <a:pt x="831010" y="374136"/>
                    <a:pt x="1130903" y="254550"/>
                    <a:pt x="1721800" y="5497"/>
                  </a:cubicBezTo>
                  <a:lnTo>
                    <a:pt x="1721800" y="0"/>
                  </a:lnTo>
                  <a:close/>
                </a:path>
              </a:pathLst>
            </a:custGeom>
            <a:solidFill>
              <a:srgbClr val="1C82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s-EC">
                <a:solidFill>
                  <a:srgbClr val="000000"/>
                </a:solidFill>
              </a:endParaRPr>
            </a:p>
          </p:txBody>
        </p:sp>
        <p:sp>
          <p:nvSpPr>
            <p:cNvPr id="50" name="Rounded Rectangle 7"/>
            <p:cNvSpPr>
              <a:spLocks noChangeAspect="1"/>
            </p:cNvSpPr>
            <p:nvPr/>
          </p:nvSpPr>
          <p:spPr bwMode="auto">
            <a:xfrm>
              <a:off x="9655543" y="2519661"/>
              <a:ext cx="338578" cy="338540"/>
            </a:xfrm>
            <a:custGeom>
              <a:avLst/>
              <a:gdLst>
                <a:gd name="T0" fmla="*/ 0 w 3960440"/>
                <a:gd name="T1" fmla="*/ 0 h 3960000"/>
                <a:gd name="T2" fmla="*/ 0 w 3960440"/>
                <a:gd name="T3" fmla="*/ 0 h 3960000"/>
                <a:gd name="T4" fmla="*/ 0 w 3960440"/>
                <a:gd name="T5" fmla="*/ 0 h 3960000"/>
                <a:gd name="T6" fmla="*/ 0 w 3960440"/>
                <a:gd name="T7" fmla="*/ 0 h 3960000"/>
                <a:gd name="T8" fmla="*/ 0 w 3960440"/>
                <a:gd name="T9" fmla="*/ 0 h 3960000"/>
                <a:gd name="T10" fmla="*/ 0 w 3960440"/>
                <a:gd name="T11" fmla="*/ 0 h 3960000"/>
                <a:gd name="T12" fmla="*/ 0 w 3960440"/>
                <a:gd name="T13" fmla="*/ 0 h 3960000"/>
                <a:gd name="T14" fmla="*/ 0 w 3960440"/>
                <a:gd name="T15" fmla="*/ 0 h 3960000"/>
                <a:gd name="T16" fmla="*/ 0 w 3960440"/>
                <a:gd name="T17" fmla="*/ 0 h 3960000"/>
                <a:gd name="T18" fmla="*/ 0 w 3960440"/>
                <a:gd name="T19" fmla="*/ 0 h 3960000"/>
                <a:gd name="T20" fmla="*/ 0 w 3960440"/>
                <a:gd name="T21" fmla="*/ 0 h 3960000"/>
                <a:gd name="T22" fmla="*/ 0 w 3960440"/>
                <a:gd name="T23" fmla="*/ 0 h 3960000"/>
                <a:gd name="T24" fmla="*/ 0 w 3960440"/>
                <a:gd name="T25" fmla="*/ 0 h 3960000"/>
                <a:gd name="T26" fmla="*/ 0 w 3960440"/>
                <a:gd name="T27" fmla="*/ 0 h 3960000"/>
                <a:gd name="T28" fmla="*/ 0 w 3960440"/>
                <a:gd name="T29" fmla="*/ 0 h 3960000"/>
                <a:gd name="T30" fmla="*/ 0 w 3960440"/>
                <a:gd name="T31" fmla="*/ 0 h 3960000"/>
                <a:gd name="T32" fmla="*/ 0 w 3960440"/>
                <a:gd name="T33" fmla="*/ 0 h 3960000"/>
                <a:gd name="T34" fmla="*/ 0 w 3960440"/>
                <a:gd name="T35" fmla="*/ 0 h 3960000"/>
                <a:gd name="T36" fmla="*/ 0 w 3960440"/>
                <a:gd name="T37" fmla="*/ 0 h 3960000"/>
                <a:gd name="T38" fmla="*/ 0 w 3960440"/>
                <a:gd name="T39" fmla="*/ 0 h 3960000"/>
                <a:gd name="T40" fmla="*/ 0 w 3960440"/>
                <a:gd name="T41" fmla="*/ 0 h 3960000"/>
                <a:gd name="T42" fmla="*/ 0 w 3960440"/>
                <a:gd name="T43" fmla="*/ 0 h 3960000"/>
                <a:gd name="T44" fmla="*/ 0 w 3960440"/>
                <a:gd name="T45" fmla="*/ 0 h 3960000"/>
                <a:gd name="T46" fmla="*/ 0 w 3960440"/>
                <a:gd name="T47" fmla="*/ 0 h 3960000"/>
                <a:gd name="T48" fmla="*/ 0 w 3960440"/>
                <a:gd name="T49" fmla="*/ 0 h 3960000"/>
                <a:gd name="T50" fmla="*/ 0 w 3960440"/>
                <a:gd name="T51" fmla="*/ 0 h 3960000"/>
                <a:gd name="T52" fmla="*/ 0 w 3960440"/>
                <a:gd name="T53" fmla="*/ 0 h 3960000"/>
                <a:gd name="T54" fmla="*/ 0 w 3960440"/>
                <a:gd name="T55" fmla="*/ 0 h 3960000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3960440" h="3960000">
                  <a:moveTo>
                    <a:pt x="2764687" y="782779"/>
                  </a:moveTo>
                  <a:cubicBezTo>
                    <a:pt x="2512183" y="782779"/>
                    <a:pt x="2307488" y="987475"/>
                    <a:pt x="2307487" y="1239980"/>
                  </a:cubicBezTo>
                  <a:cubicBezTo>
                    <a:pt x="2307487" y="1241985"/>
                    <a:pt x="2307500" y="1243987"/>
                    <a:pt x="2308092" y="1245978"/>
                  </a:cubicBezTo>
                  <a:lnTo>
                    <a:pt x="1570677" y="1632536"/>
                  </a:lnTo>
                  <a:cubicBezTo>
                    <a:pt x="1488749" y="1552118"/>
                    <a:pt x="1376387" y="1502860"/>
                    <a:pt x="1252520" y="1502859"/>
                  </a:cubicBezTo>
                  <a:cubicBezTo>
                    <a:pt x="1000014" y="1502859"/>
                    <a:pt x="795319" y="1707555"/>
                    <a:pt x="795319" y="1960060"/>
                  </a:cubicBezTo>
                  <a:cubicBezTo>
                    <a:pt x="795319" y="2212565"/>
                    <a:pt x="1000014" y="2417260"/>
                    <a:pt x="1252520" y="2417260"/>
                  </a:cubicBezTo>
                  <a:cubicBezTo>
                    <a:pt x="1361432" y="2417260"/>
                    <a:pt x="1461449" y="2379178"/>
                    <a:pt x="1538674" y="2313987"/>
                  </a:cubicBezTo>
                  <a:lnTo>
                    <a:pt x="2308734" y="2717656"/>
                  </a:lnTo>
                  <a:cubicBezTo>
                    <a:pt x="2314220" y="2964461"/>
                    <a:pt x="2516327" y="3162492"/>
                    <a:pt x="2764688" y="3162492"/>
                  </a:cubicBezTo>
                  <a:cubicBezTo>
                    <a:pt x="3017192" y="3162492"/>
                    <a:pt x="3221888" y="2957797"/>
                    <a:pt x="3221887" y="2705292"/>
                  </a:cubicBezTo>
                  <a:cubicBezTo>
                    <a:pt x="3221887" y="2452786"/>
                    <a:pt x="3017192" y="2248092"/>
                    <a:pt x="2764688" y="2248092"/>
                  </a:cubicBezTo>
                  <a:cubicBezTo>
                    <a:pt x="2638870" y="2248092"/>
                    <a:pt x="2524924" y="2298913"/>
                    <a:pt x="2442337" y="2381228"/>
                  </a:cubicBezTo>
                  <a:lnTo>
                    <a:pt x="1706164" y="1995322"/>
                  </a:lnTo>
                  <a:lnTo>
                    <a:pt x="1709074" y="1966451"/>
                  </a:lnTo>
                  <a:lnTo>
                    <a:pt x="2455698" y="1575067"/>
                  </a:lnTo>
                  <a:cubicBezTo>
                    <a:pt x="2536225" y="1651261"/>
                    <a:pt x="2645094" y="1697180"/>
                    <a:pt x="2764687" y="1697179"/>
                  </a:cubicBezTo>
                  <a:cubicBezTo>
                    <a:pt x="3017193" y="1697180"/>
                    <a:pt x="3221887" y="1492485"/>
                    <a:pt x="3221888" y="1239980"/>
                  </a:cubicBezTo>
                  <a:cubicBezTo>
                    <a:pt x="3221887" y="987475"/>
                    <a:pt x="3017193" y="782779"/>
                    <a:pt x="2764687" y="782779"/>
                  </a:cubicBezTo>
                  <a:close/>
                  <a:moveTo>
                    <a:pt x="436907" y="0"/>
                  </a:moveTo>
                  <a:lnTo>
                    <a:pt x="3523533" y="0"/>
                  </a:lnTo>
                  <a:cubicBezTo>
                    <a:pt x="3764830" y="0"/>
                    <a:pt x="3960440" y="195610"/>
                    <a:pt x="3960440" y="436907"/>
                  </a:cubicBezTo>
                  <a:lnTo>
                    <a:pt x="3960440" y="3523093"/>
                  </a:lnTo>
                  <a:cubicBezTo>
                    <a:pt x="3960440" y="3764390"/>
                    <a:pt x="3764830" y="3960000"/>
                    <a:pt x="3523533" y="3960000"/>
                  </a:cubicBezTo>
                  <a:lnTo>
                    <a:pt x="436907" y="3960000"/>
                  </a:lnTo>
                  <a:cubicBezTo>
                    <a:pt x="195610" y="3960000"/>
                    <a:pt x="0" y="3764390"/>
                    <a:pt x="0" y="3523093"/>
                  </a:cubicBezTo>
                  <a:lnTo>
                    <a:pt x="0" y="436907"/>
                  </a:lnTo>
                  <a:cubicBezTo>
                    <a:pt x="0" y="195610"/>
                    <a:pt x="195610" y="0"/>
                    <a:pt x="436907" y="0"/>
                  </a:cubicBezTo>
                  <a:close/>
                </a:path>
              </a:pathLst>
            </a:custGeom>
            <a:solidFill>
              <a:srgbClr val="00BD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s-EC">
                <a:solidFill>
                  <a:srgbClr val="000000"/>
                </a:solidFill>
              </a:endParaRPr>
            </a:p>
          </p:txBody>
        </p:sp>
        <p:sp>
          <p:nvSpPr>
            <p:cNvPr id="51" name="Rounded Rectangle 1"/>
            <p:cNvSpPr>
              <a:spLocks noChangeAspect="1"/>
            </p:cNvSpPr>
            <p:nvPr/>
          </p:nvSpPr>
          <p:spPr bwMode="auto">
            <a:xfrm rot="2648398">
              <a:off x="8942310" y="2514803"/>
              <a:ext cx="148930" cy="380894"/>
            </a:xfrm>
            <a:custGeom>
              <a:avLst/>
              <a:gdLst>
                <a:gd name="T0" fmla="*/ 0 w 1862952"/>
                <a:gd name="T1" fmla="*/ 0 h 4764557"/>
                <a:gd name="T2" fmla="*/ 0 w 1862952"/>
                <a:gd name="T3" fmla="*/ 0 h 4764557"/>
                <a:gd name="T4" fmla="*/ 0 w 1862952"/>
                <a:gd name="T5" fmla="*/ 0 h 4764557"/>
                <a:gd name="T6" fmla="*/ 0 w 1862952"/>
                <a:gd name="T7" fmla="*/ 0 h 4764557"/>
                <a:gd name="T8" fmla="*/ 0 w 1862952"/>
                <a:gd name="T9" fmla="*/ 0 h 4764557"/>
                <a:gd name="T10" fmla="*/ 0 w 1862952"/>
                <a:gd name="T11" fmla="*/ 0 h 4764557"/>
                <a:gd name="T12" fmla="*/ 0 w 1862952"/>
                <a:gd name="T13" fmla="*/ 0 h 4764557"/>
                <a:gd name="T14" fmla="*/ 0 w 1862952"/>
                <a:gd name="T15" fmla="*/ 0 h 4764557"/>
                <a:gd name="T16" fmla="*/ 0 w 1862952"/>
                <a:gd name="T17" fmla="*/ 0 h 4764557"/>
                <a:gd name="T18" fmla="*/ 0 w 1862952"/>
                <a:gd name="T19" fmla="*/ 0 h 4764557"/>
                <a:gd name="T20" fmla="*/ 0 w 1862952"/>
                <a:gd name="T21" fmla="*/ 0 h 4764557"/>
                <a:gd name="T22" fmla="*/ 0 w 1862952"/>
                <a:gd name="T23" fmla="*/ 0 h 4764557"/>
                <a:gd name="T24" fmla="*/ 0 w 1862952"/>
                <a:gd name="T25" fmla="*/ 0 h 4764557"/>
                <a:gd name="T26" fmla="*/ 0 w 1862952"/>
                <a:gd name="T27" fmla="*/ 0 h 4764557"/>
                <a:gd name="T28" fmla="*/ 0 w 1862952"/>
                <a:gd name="T29" fmla="*/ 0 h 4764557"/>
                <a:gd name="T30" fmla="*/ 0 w 1862952"/>
                <a:gd name="T31" fmla="*/ 0 h 4764557"/>
                <a:gd name="T32" fmla="*/ 0 w 1862952"/>
                <a:gd name="T33" fmla="*/ 0 h 4764557"/>
                <a:gd name="T34" fmla="*/ 0 w 1862952"/>
                <a:gd name="T35" fmla="*/ 0 h 4764557"/>
                <a:gd name="T36" fmla="*/ 0 w 1862952"/>
                <a:gd name="T37" fmla="*/ 0 h 4764557"/>
                <a:gd name="T38" fmla="*/ 0 w 1862952"/>
                <a:gd name="T39" fmla="*/ 0 h 4764557"/>
                <a:gd name="T40" fmla="*/ 0 w 1862952"/>
                <a:gd name="T41" fmla="*/ 0 h 4764557"/>
                <a:gd name="T42" fmla="*/ 0 w 1862952"/>
                <a:gd name="T43" fmla="*/ 0 h 4764557"/>
                <a:gd name="T44" fmla="*/ 0 w 1862952"/>
                <a:gd name="T45" fmla="*/ 0 h 4764557"/>
                <a:gd name="T46" fmla="*/ 0 w 1862952"/>
                <a:gd name="T47" fmla="*/ 0 h 4764557"/>
                <a:gd name="T48" fmla="*/ 0 w 1862952"/>
                <a:gd name="T49" fmla="*/ 0 h 4764557"/>
                <a:gd name="T50" fmla="*/ 0 w 1862952"/>
                <a:gd name="T51" fmla="*/ 0 h 4764557"/>
                <a:gd name="T52" fmla="*/ 0 w 1862952"/>
                <a:gd name="T53" fmla="*/ 0 h 4764557"/>
                <a:gd name="T54" fmla="*/ 0 w 1862952"/>
                <a:gd name="T55" fmla="*/ 0 h 4764557"/>
                <a:gd name="T56" fmla="*/ 0 w 1862952"/>
                <a:gd name="T57" fmla="*/ 0 h 4764557"/>
                <a:gd name="T58" fmla="*/ 0 w 1862952"/>
                <a:gd name="T59" fmla="*/ 0 h 4764557"/>
                <a:gd name="T60" fmla="*/ 0 w 1862952"/>
                <a:gd name="T61" fmla="*/ 0 h 4764557"/>
                <a:gd name="T62" fmla="*/ 0 w 1862952"/>
                <a:gd name="T63" fmla="*/ 0 h 4764557"/>
                <a:gd name="T64" fmla="*/ 0 w 1862952"/>
                <a:gd name="T65" fmla="*/ 0 h 4764557"/>
                <a:gd name="T66" fmla="*/ 0 w 1862952"/>
                <a:gd name="T67" fmla="*/ 0 h 4764557"/>
                <a:gd name="T68" fmla="*/ 0 w 1862952"/>
                <a:gd name="T69" fmla="*/ 0 h 4764557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1862952" h="4764557">
                  <a:moveTo>
                    <a:pt x="289679" y="2004751"/>
                  </a:moveTo>
                  <a:cubicBezTo>
                    <a:pt x="458860" y="1838972"/>
                    <a:pt x="691283" y="1737733"/>
                    <a:pt x="946849" y="1740329"/>
                  </a:cubicBezTo>
                  <a:cubicBezTo>
                    <a:pt x="982916" y="1740695"/>
                    <a:pt x="1018481" y="1743119"/>
                    <a:pt x="1053366" y="1748014"/>
                  </a:cubicBezTo>
                  <a:cubicBezTo>
                    <a:pt x="1317748" y="1888655"/>
                    <a:pt x="1203170" y="2165630"/>
                    <a:pt x="978473" y="2204473"/>
                  </a:cubicBezTo>
                  <a:cubicBezTo>
                    <a:pt x="966642" y="2201190"/>
                    <a:pt x="954470" y="2200566"/>
                    <a:pt x="942176" y="2200441"/>
                  </a:cubicBezTo>
                  <a:cubicBezTo>
                    <a:pt x="697403" y="2197955"/>
                    <a:pt x="496962" y="2394367"/>
                    <a:pt x="494475" y="2639137"/>
                  </a:cubicBezTo>
                  <a:lnTo>
                    <a:pt x="482110" y="3856696"/>
                  </a:lnTo>
                  <a:cubicBezTo>
                    <a:pt x="479624" y="4101467"/>
                    <a:pt x="676035" y="4301910"/>
                    <a:pt x="920807" y="4304396"/>
                  </a:cubicBezTo>
                  <a:cubicBezTo>
                    <a:pt x="1043193" y="4305639"/>
                    <a:pt x="1154496" y="4257158"/>
                    <a:pt x="1235513" y="4177768"/>
                  </a:cubicBezTo>
                  <a:cubicBezTo>
                    <a:pt x="1316531" y="4098380"/>
                    <a:pt x="1367262" y="3988084"/>
                    <a:pt x="1368506" y="3865699"/>
                  </a:cubicBezTo>
                  <a:lnTo>
                    <a:pt x="1375662" y="3161156"/>
                  </a:lnTo>
                  <a:cubicBezTo>
                    <a:pt x="1504082" y="3167548"/>
                    <a:pt x="1792622" y="2981572"/>
                    <a:pt x="1861834" y="2783546"/>
                  </a:cubicBezTo>
                  <a:lnTo>
                    <a:pt x="1851019" y="3848423"/>
                  </a:lnTo>
                  <a:cubicBezTo>
                    <a:pt x="1848423" y="4103989"/>
                    <a:pt x="1742485" y="4334308"/>
                    <a:pt x="1573304" y="4500088"/>
                  </a:cubicBezTo>
                  <a:cubicBezTo>
                    <a:pt x="1404123" y="4665866"/>
                    <a:pt x="1171700" y="4767105"/>
                    <a:pt x="916134" y="4764509"/>
                  </a:cubicBezTo>
                  <a:cubicBezTo>
                    <a:pt x="405002" y="4759318"/>
                    <a:pt x="-5143" y="4340756"/>
                    <a:pt x="48" y="3829624"/>
                  </a:cubicBezTo>
                  <a:lnTo>
                    <a:pt x="11964" y="2656415"/>
                  </a:lnTo>
                  <a:cubicBezTo>
                    <a:pt x="14559" y="2400849"/>
                    <a:pt x="120498" y="2170529"/>
                    <a:pt x="289679" y="2004751"/>
                  </a:cubicBezTo>
                  <a:close/>
                  <a:moveTo>
                    <a:pt x="282968" y="271082"/>
                  </a:moveTo>
                  <a:cubicBezTo>
                    <a:pt x="450457" y="103594"/>
                    <a:pt x="681840" y="0"/>
                    <a:pt x="937419" y="0"/>
                  </a:cubicBezTo>
                  <a:cubicBezTo>
                    <a:pt x="1448577" y="0"/>
                    <a:pt x="1862952" y="414375"/>
                    <a:pt x="1862952" y="925533"/>
                  </a:cubicBezTo>
                  <a:lnTo>
                    <a:pt x="1862952" y="2098803"/>
                  </a:lnTo>
                  <a:cubicBezTo>
                    <a:pt x="1862952" y="2609961"/>
                    <a:pt x="1448577" y="3024336"/>
                    <a:pt x="937419" y="3024336"/>
                  </a:cubicBezTo>
                  <a:cubicBezTo>
                    <a:pt x="901350" y="3024336"/>
                    <a:pt x="865762" y="3022273"/>
                    <a:pt x="830829" y="3017733"/>
                  </a:cubicBezTo>
                  <a:cubicBezTo>
                    <a:pt x="565032" y="2879784"/>
                    <a:pt x="676792" y="2601660"/>
                    <a:pt x="901083" y="2560538"/>
                  </a:cubicBezTo>
                  <a:cubicBezTo>
                    <a:pt x="912947" y="2563700"/>
                    <a:pt x="925124" y="2564200"/>
                    <a:pt x="937419" y="2564200"/>
                  </a:cubicBezTo>
                  <a:cubicBezTo>
                    <a:pt x="1182204" y="2564200"/>
                    <a:pt x="1380640" y="2365763"/>
                    <a:pt x="1380641" y="2120980"/>
                  </a:cubicBezTo>
                  <a:lnTo>
                    <a:pt x="1380640" y="903358"/>
                  </a:lnTo>
                  <a:cubicBezTo>
                    <a:pt x="1380640" y="658574"/>
                    <a:pt x="1182204" y="460137"/>
                    <a:pt x="937419" y="460137"/>
                  </a:cubicBezTo>
                  <a:cubicBezTo>
                    <a:pt x="815027" y="460137"/>
                    <a:pt x="704222" y="509746"/>
                    <a:pt x="624015" y="589954"/>
                  </a:cubicBezTo>
                  <a:cubicBezTo>
                    <a:pt x="543808" y="670161"/>
                    <a:pt x="494199" y="780966"/>
                    <a:pt x="494199" y="903358"/>
                  </a:cubicBezTo>
                  <a:lnTo>
                    <a:pt x="494198" y="1607937"/>
                  </a:lnTo>
                  <a:cubicBezTo>
                    <a:pt x="365720" y="1602850"/>
                    <a:pt x="79084" y="1791747"/>
                    <a:pt x="11886" y="1990465"/>
                  </a:cubicBezTo>
                  <a:lnTo>
                    <a:pt x="11886" y="925533"/>
                  </a:lnTo>
                  <a:cubicBezTo>
                    <a:pt x="11886" y="669954"/>
                    <a:pt x="115480" y="438571"/>
                    <a:pt x="282968" y="271082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s-EC">
                <a:solidFill>
                  <a:srgbClr val="000000"/>
                </a:solidFill>
              </a:endParaRPr>
            </a:p>
          </p:txBody>
        </p:sp>
        <p:sp>
          <p:nvSpPr>
            <p:cNvPr id="52" name="Freeform 22"/>
            <p:cNvSpPr>
              <a:spLocks noChangeAspect="1"/>
            </p:cNvSpPr>
            <p:nvPr/>
          </p:nvSpPr>
          <p:spPr bwMode="auto">
            <a:xfrm rot="8580000">
              <a:off x="8651645" y="4749636"/>
              <a:ext cx="318301" cy="317452"/>
            </a:xfrm>
            <a:custGeom>
              <a:avLst/>
              <a:gdLst>
                <a:gd name="T0" fmla="*/ 0 w 3872365"/>
                <a:gd name="T1" fmla="*/ 0 h 3862045"/>
                <a:gd name="T2" fmla="*/ 0 w 3872365"/>
                <a:gd name="T3" fmla="*/ 0 h 3862045"/>
                <a:gd name="T4" fmla="*/ 0 w 3872365"/>
                <a:gd name="T5" fmla="*/ 0 h 3862045"/>
                <a:gd name="T6" fmla="*/ 0 w 3872365"/>
                <a:gd name="T7" fmla="*/ 0 h 3862045"/>
                <a:gd name="T8" fmla="*/ 0 w 3872365"/>
                <a:gd name="T9" fmla="*/ 0 h 3862045"/>
                <a:gd name="T10" fmla="*/ 0 w 3872365"/>
                <a:gd name="T11" fmla="*/ 0 h 3862045"/>
                <a:gd name="T12" fmla="*/ 0 w 3872365"/>
                <a:gd name="T13" fmla="*/ 0 h 3862045"/>
                <a:gd name="T14" fmla="*/ 0 w 3872365"/>
                <a:gd name="T15" fmla="*/ 0 h 3862045"/>
                <a:gd name="T16" fmla="*/ 0 w 3872365"/>
                <a:gd name="T17" fmla="*/ 0 h 3862045"/>
                <a:gd name="T18" fmla="*/ 0 w 3872365"/>
                <a:gd name="T19" fmla="*/ 0 h 3862045"/>
                <a:gd name="T20" fmla="*/ 0 w 3872365"/>
                <a:gd name="T21" fmla="*/ 0 h 3862045"/>
                <a:gd name="T22" fmla="*/ 0 w 3872365"/>
                <a:gd name="T23" fmla="*/ 0 h 3862045"/>
                <a:gd name="T24" fmla="*/ 0 w 3872365"/>
                <a:gd name="T25" fmla="*/ 0 h 3862045"/>
                <a:gd name="T26" fmla="*/ 0 w 3872365"/>
                <a:gd name="T27" fmla="*/ 0 h 3862045"/>
                <a:gd name="T28" fmla="*/ 0 w 3872365"/>
                <a:gd name="T29" fmla="*/ 0 h 3862045"/>
                <a:gd name="T30" fmla="*/ 0 w 3872365"/>
                <a:gd name="T31" fmla="*/ 0 h 3862045"/>
                <a:gd name="T32" fmla="*/ 0 w 3872365"/>
                <a:gd name="T33" fmla="*/ 0 h 3862045"/>
                <a:gd name="T34" fmla="*/ 0 w 3872365"/>
                <a:gd name="T35" fmla="*/ 0 h 3862045"/>
                <a:gd name="T36" fmla="*/ 0 w 3872365"/>
                <a:gd name="T37" fmla="*/ 0 h 3862045"/>
                <a:gd name="T38" fmla="*/ 0 w 3872365"/>
                <a:gd name="T39" fmla="*/ 0 h 3862045"/>
                <a:gd name="T40" fmla="*/ 0 w 3872365"/>
                <a:gd name="T41" fmla="*/ 0 h 3862045"/>
                <a:gd name="T42" fmla="*/ 0 w 3872365"/>
                <a:gd name="T43" fmla="*/ 0 h 3862045"/>
                <a:gd name="T44" fmla="*/ 0 w 3872365"/>
                <a:gd name="T45" fmla="*/ 0 h 3862045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3872365" h="3862045">
                  <a:moveTo>
                    <a:pt x="1786489" y="808318"/>
                  </a:moveTo>
                  <a:cubicBezTo>
                    <a:pt x="1525809" y="610106"/>
                    <a:pt x="1257124" y="397966"/>
                    <a:pt x="1040385" y="230829"/>
                  </a:cubicBezTo>
                  <a:cubicBezTo>
                    <a:pt x="1905215" y="-194386"/>
                    <a:pt x="2650439" y="24572"/>
                    <a:pt x="3162062" y="429660"/>
                  </a:cubicBezTo>
                  <a:cubicBezTo>
                    <a:pt x="3007351" y="875340"/>
                    <a:pt x="2905932" y="1443216"/>
                    <a:pt x="2745609" y="1410478"/>
                  </a:cubicBezTo>
                  <a:cubicBezTo>
                    <a:pt x="2633182" y="1430335"/>
                    <a:pt x="2220955" y="1138671"/>
                    <a:pt x="1786489" y="808318"/>
                  </a:cubicBezTo>
                  <a:close/>
                  <a:moveTo>
                    <a:pt x="2701004" y="2590217"/>
                  </a:moveTo>
                  <a:cubicBezTo>
                    <a:pt x="2682933" y="2576481"/>
                    <a:pt x="2672282" y="2559744"/>
                    <a:pt x="2670336" y="2539383"/>
                  </a:cubicBezTo>
                  <a:cubicBezTo>
                    <a:pt x="2587360" y="2376647"/>
                    <a:pt x="3042640" y="1246798"/>
                    <a:pt x="3299881" y="563773"/>
                  </a:cubicBezTo>
                  <a:cubicBezTo>
                    <a:pt x="3959368" y="1266493"/>
                    <a:pt x="3967860" y="2043171"/>
                    <a:pt x="3730056" y="2650875"/>
                  </a:cubicBezTo>
                  <a:cubicBezTo>
                    <a:pt x="3317547" y="2635434"/>
                    <a:pt x="2827499" y="2686366"/>
                    <a:pt x="2701004" y="2590217"/>
                  </a:cubicBezTo>
                  <a:close/>
                  <a:moveTo>
                    <a:pt x="19691" y="2248546"/>
                  </a:moveTo>
                  <a:cubicBezTo>
                    <a:pt x="-100797" y="1292396"/>
                    <a:pt x="348853" y="659059"/>
                    <a:pt x="898439" y="307194"/>
                  </a:cubicBezTo>
                  <a:cubicBezTo>
                    <a:pt x="1269469" y="598575"/>
                    <a:pt x="1773388" y="879352"/>
                    <a:pt x="1690237" y="1020281"/>
                  </a:cubicBezTo>
                  <a:cubicBezTo>
                    <a:pt x="1661713" y="1200709"/>
                    <a:pt x="629275" y="1847170"/>
                    <a:pt x="19691" y="2248546"/>
                  </a:cubicBezTo>
                  <a:close/>
                  <a:moveTo>
                    <a:pt x="1805382" y="3858278"/>
                  </a:moveTo>
                  <a:cubicBezTo>
                    <a:pt x="1676483" y="3404460"/>
                    <a:pt x="1433840" y="2881111"/>
                    <a:pt x="1583946" y="2815971"/>
                  </a:cubicBezTo>
                  <a:cubicBezTo>
                    <a:pt x="1713076" y="2686769"/>
                    <a:pt x="2928316" y="2770622"/>
                    <a:pt x="3657403" y="2804207"/>
                  </a:cubicBezTo>
                  <a:cubicBezTo>
                    <a:pt x="3192869" y="3648569"/>
                    <a:pt x="2456828" y="3896652"/>
                    <a:pt x="1805382" y="3858278"/>
                  </a:cubicBezTo>
                  <a:close/>
                  <a:moveTo>
                    <a:pt x="762284" y="3480575"/>
                  </a:moveTo>
                  <a:cubicBezTo>
                    <a:pt x="380940" y="3198297"/>
                    <a:pt x="161300" y="2806810"/>
                    <a:pt x="58293" y="2412172"/>
                  </a:cubicBezTo>
                  <a:cubicBezTo>
                    <a:pt x="450067" y="2149344"/>
                    <a:pt x="872820" y="1756853"/>
                    <a:pt x="981158" y="1879484"/>
                  </a:cubicBezTo>
                  <a:cubicBezTo>
                    <a:pt x="1143940" y="1962367"/>
                    <a:pt x="1439720" y="3144041"/>
                    <a:pt x="1633080" y="3847823"/>
                  </a:cubicBezTo>
                  <a:cubicBezTo>
                    <a:pt x="1278110" y="3779994"/>
                    <a:pt x="991090" y="3649942"/>
                    <a:pt x="762284" y="3480575"/>
                  </a:cubicBezTo>
                  <a:close/>
                </a:path>
              </a:pathLst>
            </a:custGeom>
            <a:solidFill>
              <a:srgbClr val="1C82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s-EC">
                <a:solidFill>
                  <a:srgbClr val="000000"/>
                </a:solidFill>
              </a:endParaRPr>
            </a:p>
          </p:txBody>
        </p:sp>
        <p:sp>
          <p:nvSpPr>
            <p:cNvPr id="53" name="Freeform: Shape 53"/>
            <p:cNvSpPr>
              <a:spLocks/>
            </p:cNvSpPr>
            <p:nvPr/>
          </p:nvSpPr>
          <p:spPr bwMode="auto">
            <a:xfrm>
              <a:off x="8268788" y="3120081"/>
              <a:ext cx="291831" cy="251871"/>
            </a:xfrm>
            <a:custGeom>
              <a:avLst/>
              <a:gdLst>
                <a:gd name="T0" fmla="*/ 10070 w 366142"/>
                <a:gd name="T1" fmla="*/ 0 h 316007"/>
                <a:gd name="T2" fmla="*/ 12804 w 366142"/>
                <a:gd name="T3" fmla="*/ 1304 h 316007"/>
                <a:gd name="T4" fmla="*/ 14603 w 366142"/>
                <a:gd name="T5" fmla="*/ 441 h 316007"/>
                <a:gd name="T6" fmla="*/ 13596 w 366142"/>
                <a:gd name="T7" fmla="*/ 2499 h 316007"/>
                <a:gd name="T8" fmla="*/ 15290 w 366142"/>
                <a:gd name="T9" fmla="*/ 2188 h 316007"/>
                <a:gd name="T10" fmla="*/ 13966 w 366142"/>
                <a:gd name="T11" fmla="*/ 3955 h 316007"/>
                <a:gd name="T12" fmla="*/ 13235 w 366142"/>
                <a:gd name="T13" fmla="*/ 7307 h 316007"/>
                <a:gd name="T14" fmla="*/ 7696 w 366142"/>
                <a:gd name="T15" fmla="*/ 13005 h 316007"/>
                <a:gd name="T16" fmla="*/ 1157 w 366142"/>
                <a:gd name="T17" fmla="*/ 12331 h 316007"/>
                <a:gd name="T18" fmla="*/ 0 w 366142"/>
                <a:gd name="T19" fmla="*/ 11740 h 316007"/>
                <a:gd name="T20" fmla="*/ 0 w 366142"/>
                <a:gd name="T21" fmla="*/ 11193 h 316007"/>
                <a:gd name="T22" fmla="*/ 968 w 366142"/>
                <a:gd name="T23" fmla="*/ 11112 h 316007"/>
                <a:gd name="T24" fmla="*/ 4540 w 366142"/>
                <a:gd name="T25" fmla="*/ 10055 h 316007"/>
                <a:gd name="T26" fmla="*/ 857 w 366142"/>
                <a:gd name="T27" fmla="*/ 8355 h 316007"/>
                <a:gd name="T28" fmla="*/ 2950 w 366142"/>
                <a:gd name="T29" fmla="*/ 8137 h 316007"/>
                <a:gd name="T30" fmla="*/ 872 w 366142"/>
                <a:gd name="T31" fmla="*/ 7051 h 316007"/>
                <a:gd name="T32" fmla="*/ 0 w 366142"/>
                <a:gd name="T33" fmla="*/ 6108 h 316007"/>
                <a:gd name="T34" fmla="*/ 0 w 366142"/>
                <a:gd name="T35" fmla="*/ 4872 h 316007"/>
                <a:gd name="T36" fmla="*/ 589 w 366142"/>
                <a:gd name="T37" fmla="*/ 5088 h 316007"/>
                <a:gd name="T38" fmla="*/ 1689 w 366142"/>
                <a:gd name="T39" fmla="*/ 5280 h 316007"/>
                <a:gd name="T40" fmla="*/ 866 w 366142"/>
                <a:gd name="T41" fmla="*/ 357 h 316007"/>
                <a:gd name="T42" fmla="*/ 7038 w 366142"/>
                <a:gd name="T43" fmla="*/ 4377 h 316007"/>
                <a:gd name="T44" fmla="*/ 6924 w 366142"/>
                <a:gd name="T45" fmla="*/ 2857 h 316007"/>
                <a:gd name="T46" fmla="*/ 10070 w 366142"/>
                <a:gd name="T47" fmla="*/ 0 h 316007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0" t="0" r="r" b="b"/>
              <a:pathLst>
                <a:path w="366142" h="316007">
                  <a:moveTo>
                    <a:pt x="241139" y="0"/>
                  </a:moveTo>
                  <a:cubicBezTo>
                    <a:pt x="265040" y="0"/>
                    <a:pt x="292051" y="14516"/>
                    <a:pt x="306633" y="31202"/>
                  </a:cubicBezTo>
                  <a:cubicBezTo>
                    <a:pt x="327151" y="29858"/>
                    <a:pt x="335397" y="19692"/>
                    <a:pt x="349699" y="10558"/>
                  </a:cubicBezTo>
                  <a:cubicBezTo>
                    <a:pt x="343170" y="29574"/>
                    <a:pt x="336047" y="54091"/>
                    <a:pt x="325569" y="59830"/>
                  </a:cubicBezTo>
                  <a:cubicBezTo>
                    <a:pt x="340338" y="61437"/>
                    <a:pt x="353079" y="55334"/>
                    <a:pt x="366142" y="52395"/>
                  </a:cubicBezTo>
                  <a:cubicBezTo>
                    <a:pt x="361514" y="66282"/>
                    <a:pt x="342655" y="74263"/>
                    <a:pt x="334454" y="94697"/>
                  </a:cubicBezTo>
                  <a:cubicBezTo>
                    <a:pt x="326254" y="115131"/>
                    <a:pt x="329982" y="126199"/>
                    <a:pt x="316939" y="174999"/>
                  </a:cubicBezTo>
                  <a:cubicBezTo>
                    <a:pt x="296102" y="242622"/>
                    <a:pt x="276174" y="279635"/>
                    <a:pt x="184305" y="311458"/>
                  </a:cubicBezTo>
                  <a:cubicBezTo>
                    <a:pt x="152057" y="320905"/>
                    <a:pt x="83508" y="315693"/>
                    <a:pt x="27716" y="295316"/>
                  </a:cubicBezTo>
                  <a:lnTo>
                    <a:pt x="0" y="281129"/>
                  </a:lnTo>
                  <a:lnTo>
                    <a:pt x="0" y="268036"/>
                  </a:lnTo>
                  <a:lnTo>
                    <a:pt x="23178" y="266110"/>
                  </a:lnTo>
                  <a:cubicBezTo>
                    <a:pt x="63548" y="261698"/>
                    <a:pt x="90116" y="254801"/>
                    <a:pt x="108726" y="240807"/>
                  </a:cubicBezTo>
                  <a:cubicBezTo>
                    <a:pt x="87700" y="241375"/>
                    <a:pt x="35310" y="244403"/>
                    <a:pt x="20535" y="200079"/>
                  </a:cubicBezTo>
                  <a:cubicBezTo>
                    <a:pt x="37583" y="203299"/>
                    <a:pt x="59856" y="197334"/>
                    <a:pt x="70653" y="194871"/>
                  </a:cubicBezTo>
                  <a:cubicBezTo>
                    <a:pt x="57204" y="189662"/>
                    <a:pt x="37595" y="181773"/>
                    <a:pt x="20899" y="168840"/>
                  </a:cubicBezTo>
                  <a:lnTo>
                    <a:pt x="0" y="146258"/>
                  </a:lnTo>
                  <a:lnTo>
                    <a:pt x="0" y="116697"/>
                  </a:lnTo>
                  <a:lnTo>
                    <a:pt x="14104" y="121836"/>
                  </a:lnTo>
                  <a:cubicBezTo>
                    <a:pt x="23887" y="123910"/>
                    <a:pt x="33812" y="125203"/>
                    <a:pt x="40441" y="126434"/>
                  </a:cubicBezTo>
                  <a:cubicBezTo>
                    <a:pt x="9945" y="103325"/>
                    <a:pt x="-5039" y="60063"/>
                    <a:pt x="20722" y="8541"/>
                  </a:cubicBezTo>
                  <a:cubicBezTo>
                    <a:pt x="76047" y="73391"/>
                    <a:pt x="116697" y="97001"/>
                    <a:pt x="168525" y="104817"/>
                  </a:cubicBezTo>
                  <a:cubicBezTo>
                    <a:pt x="166649" y="98530"/>
                    <a:pt x="164888" y="89662"/>
                    <a:pt x="165796" y="68430"/>
                  </a:cubicBezTo>
                  <a:cubicBezTo>
                    <a:pt x="166838" y="44047"/>
                    <a:pt x="190944" y="0"/>
                    <a:pt x="241139" y="0"/>
                  </a:cubicBezTo>
                  <a:close/>
                </a:path>
              </a:pathLst>
            </a:custGeom>
            <a:solidFill>
              <a:srgbClr val="00BD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s-EC">
                <a:solidFill>
                  <a:srgbClr val="000000"/>
                </a:solidFill>
              </a:endParaRPr>
            </a:p>
          </p:txBody>
        </p:sp>
        <p:sp>
          <p:nvSpPr>
            <p:cNvPr id="54" name="Freeform: Shape 54"/>
            <p:cNvSpPr>
              <a:spLocks noChangeAspect="1"/>
            </p:cNvSpPr>
            <p:nvPr/>
          </p:nvSpPr>
          <p:spPr bwMode="auto">
            <a:xfrm>
              <a:off x="10509375" y="4197069"/>
              <a:ext cx="172150" cy="348350"/>
            </a:xfrm>
            <a:custGeom>
              <a:avLst/>
              <a:gdLst>
                <a:gd name="T0" fmla="*/ 3221 w 225309"/>
                <a:gd name="T1" fmla="*/ 10523 h 455920"/>
                <a:gd name="T2" fmla="*/ 3221 w 225309"/>
                <a:gd name="T3" fmla="*/ 10536 h 455920"/>
                <a:gd name="T4" fmla="*/ 3221 w 225309"/>
                <a:gd name="T5" fmla="*/ 10523 h 455920"/>
                <a:gd name="T6" fmla="*/ 1258 w 225309"/>
                <a:gd name="T7" fmla="*/ 10536 h 455920"/>
                <a:gd name="T8" fmla="*/ 1258 w 225309"/>
                <a:gd name="T9" fmla="*/ 10523 h 455920"/>
                <a:gd name="T10" fmla="*/ 1258 w 225309"/>
                <a:gd name="T11" fmla="*/ 10536 h 455920"/>
                <a:gd name="T12" fmla="*/ 4467 w 225309"/>
                <a:gd name="T13" fmla="*/ 2 h 455920"/>
                <a:gd name="T14" fmla="*/ 5207 w 225309"/>
                <a:gd name="T15" fmla="*/ 66 h 455920"/>
                <a:gd name="T16" fmla="*/ 5082 w 225309"/>
                <a:gd name="T17" fmla="*/ 1608 h 455920"/>
                <a:gd name="T18" fmla="*/ 3221 w 225309"/>
                <a:gd name="T19" fmla="*/ 2223 h 455920"/>
                <a:gd name="T20" fmla="*/ 3221 w 225309"/>
                <a:gd name="T21" fmla="*/ 3256 h 455920"/>
                <a:gd name="T22" fmla="*/ 5019 w 225309"/>
                <a:gd name="T23" fmla="*/ 3256 h 455920"/>
                <a:gd name="T24" fmla="*/ 4891 w 225309"/>
                <a:gd name="T25" fmla="*/ 4969 h 455920"/>
                <a:gd name="T26" fmla="*/ 3221 w 225309"/>
                <a:gd name="T27" fmla="*/ 5002 h 455920"/>
                <a:gd name="T28" fmla="*/ 3221 w 225309"/>
                <a:gd name="T29" fmla="*/ 10523 h 455920"/>
                <a:gd name="T30" fmla="*/ 1258 w 225309"/>
                <a:gd name="T31" fmla="*/ 10523 h 455920"/>
                <a:gd name="T32" fmla="*/ 1258 w 225309"/>
                <a:gd name="T33" fmla="*/ 5002 h 455920"/>
                <a:gd name="T34" fmla="*/ 0 w 225309"/>
                <a:gd name="T35" fmla="*/ 5002 h 455920"/>
                <a:gd name="T36" fmla="*/ 0 w 225309"/>
                <a:gd name="T37" fmla="*/ 3256 h 455920"/>
                <a:gd name="T38" fmla="*/ 1258 w 225309"/>
                <a:gd name="T39" fmla="*/ 3256 h 455920"/>
                <a:gd name="T40" fmla="*/ 1258 w 225309"/>
                <a:gd name="T41" fmla="*/ 2090 h 455920"/>
                <a:gd name="T42" fmla="*/ 1255 w 225309"/>
                <a:gd name="T43" fmla="*/ 2079 h 455920"/>
                <a:gd name="T44" fmla="*/ 3485 w 225309"/>
                <a:gd name="T45" fmla="*/ 22 h 455920"/>
                <a:gd name="T46" fmla="*/ 4467 w 225309"/>
                <a:gd name="T47" fmla="*/ 2 h 455920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0" t="0" r="r" b="b"/>
              <a:pathLst>
                <a:path w="225309" h="455920">
                  <a:moveTo>
                    <a:pt x="139383" y="455355"/>
                  </a:moveTo>
                  <a:lnTo>
                    <a:pt x="139383" y="455920"/>
                  </a:lnTo>
                  <a:lnTo>
                    <a:pt x="139383" y="455355"/>
                  </a:lnTo>
                  <a:close/>
                  <a:moveTo>
                    <a:pt x="54403" y="455920"/>
                  </a:moveTo>
                  <a:lnTo>
                    <a:pt x="54403" y="455355"/>
                  </a:lnTo>
                  <a:lnTo>
                    <a:pt x="54403" y="455920"/>
                  </a:lnTo>
                  <a:close/>
                  <a:moveTo>
                    <a:pt x="193296" y="6"/>
                  </a:moveTo>
                  <a:cubicBezTo>
                    <a:pt x="204595" y="73"/>
                    <a:pt x="214144" y="770"/>
                    <a:pt x="225309" y="2823"/>
                  </a:cubicBezTo>
                  <a:cubicBezTo>
                    <a:pt x="225271" y="27274"/>
                    <a:pt x="222913" y="50194"/>
                    <a:pt x="219909" y="69600"/>
                  </a:cubicBezTo>
                  <a:cubicBezTo>
                    <a:pt x="188141" y="67117"/>
                    <a:pt x="138250" y="66776"/>
                    <a:pt x="139383" y="96177"/>
                  </a:cubicBezTo>
                  <a:lnTo>
                    <a:pt x="139383" y="140898"/>
                  </a:lnTo>
                  <a:lnTo>
                    <a:pt x="217171" y="140898"/>
                  </a:lnTo>
                  <a:lnTo>
                    <a:pt x="211626" y="215050"/>
                  </a:lnTo>
                  <a:lnTo>
                    <a:pt x="139383" y="216436"/>
                  </a:lnTo>
                  <a:lnTo>
                    <a:pt x="139383" y="455355"/>
                  </a:lnTo>
                  <a:lnTo>
                    <a:pt x="54403" y="455355"/>
                  </a:lnTo>
                  <a:lnTo>
                    <a:pt x="54403" y="216436"/>
                  </a:lnTo>
                  <a:lnTo>
                    <a:pt x="0" y="216436"/>
                  </a:lnTo>
                  <a:lnTo>
                    <a:pt x="0" y="140898"/>
                  </a:lnTo>
                  <a:lnTo>
                    <a:pt x="54403" y="140898"/>
                  </a:lnTo>
                  <a:lnTo>
                    <a:pt x="54403" y="90429"/>
                  </a:lnTo>
                  <a:cubicBezTo>
                    <a:pt x="54356" y="90266"/>
                    <a:pt x="54310" y="90103"/>
                    <a:pt x="54263" y="89940"/>
                  </a:cubicBezTo>
                  <a:cubicBezTo>
                    <a:pt x="54393" y="21715"/>
                    <a:pt x="104084" y="2174"/>
                    <a:pt x="150786" y="971"/>
                  </a:cubicBezTo>
                  <a:cubicBezTo>
                    <a:pt x="168948" y="503"/>
                    <a:pt x="181997" y="-60"/>
                    <a:pt x="193296" y="6"/>
                  </a:cubicBezTo>
                  <a:close/>
                </a:path>
              </a:pathLst>
            </a:custGeom>
            <a:solidFill>
              <a:srgbClr val="00BD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s-EC">
                <a:solidFill>
                  <a:srgbClr val="000000"/>
                </a:solidFill>
              </a:endParaRPr>
            </a:p>
          </p:txBody>
        </p:sp>
        <p:sp>
          <p:nvSpPr>
            <p:cNvPr id="55" name="Freeform: Shape 55"/>
            <p:cNvSpPr>
              <a:spLocks/>
            </p:cNvSpPr>
            <p:nvPr/>
          </p:nvSpPr>
          <p:spPr bwMode="auto">
            <a:xfrm>
              <a:off x="8105957" y="3478924"/>
              <a:ext cx="284621" cy="282605"/>
            </a:xfrm>
            <a:custGeom>
              <a:avLst/>
              <a:gdLst>
                <a:gd name="T0" fmla="*/ 121678 w 299575"/>
                <a:gd name="T1" fmla="*/ 60319 h 297454"/>
                <a:gd name="T2" fmla="*/ 117795 w 299575"/>
                <a:gd name="T3" fmla="*/ 66532 h 297454"/>
                <a:gd name="T4" fmla="*/ 111839 w 299575"/>
                <a:gd name="T5" fmla="*/ 96819 h 297454"/>
                <a:gd name="T6" fmla="*/ 56955 w 299575"/>
                <a:gd name="T7" fmla="*/ 114684 h 297454"/>
                <a:gd name="T8" fmla="*/ 29254 w 299575"/>
                <a:gd name="T9" fmla="*/ 66274 h 297454"/>
                <a:gd name="T10" fmla="*/ 28478 w 299575"/>
                <a:gd name="T11" fmla="*/ 61354 h 297454"/>
                <a:gd name="T12" fmla="*/ 17864 w 299575"/>
                <a:gd name="T13" fmla="*/ 61095 h 297454"/>
                <a:gd name="T14" fmla="*/ 15533 w 299575"/>
                <a:gd name="T15" fmla="*/ 67308 h 297454"/>
                <a:gd name="T16" fmla="*/ 15533 w 299575"/>
                <a:gd name="T17" fmla="*/ 120637 h 297454"/>
                <a:gd name="T18" fmla="*/ 25372 w 299575"/>
                <a:gd name="T19" fmla="*/ 130216 h 297454"/>
                <a:gd name="T20" fmla="*/ 73266 w 299575"/>
                <a:gd name="T21" fmla="*/ 130216 h 297454"/>
                <a:gd name="T22" fmla="*/ 122456 w 299575"/>
                <a:gd name="T23" fmla="*/ 130216 h 297454"/>
                <a:gd name="T24" fmla="*/ 131516 w 299575"/>
                <a:gd name="T25" fmla="*/ 122191 h 297454"/>
                <a:gd name="T26" fmla="*/ 131516 w 299575"/>
                <a:gd name="T27" fmla="*/ 65754 h 297454"/>
                <a:gd name="T28" fmla="*/ 127858 w 299575"/>
                <a:gd name="T29" fmla="*/ 60319 h 297454"/>
                <a:gd name="T30" fmla="*/ 121678 w 299575"/>
                <a:gd name="T31" fmla="*/ 60319 h 297454"/>
                <a:gd name="T32" fmla="*/ 74041 w 299575"/>
                <a:gd name="T33" fmla="*/ 42974 h 297454"/>
                <a:gd name="T34" fmla="*/ 43492 w 299575"/>
                <a:gd name="T35" fmla="*/ 72228 h 297454"/>
                <a:gd name="T36" fmla="*/ 73525 w 299575"/>
                <a:gd name="T37" fmla="*/ 101739 h 297454"/>
                <a:gd name="T38" fmla="*/ 103556 w 299575"/>
                <a:gd name="T39" fmla="*/ 72485 h 297454"/>
                <a:gd name="T40" fmla="*/ 74041 w 299575"/>
                <a:gd name="T41" fmla="*/ 42974 h 297454"/>
                <a:gd name="T42" fmla="*/ 114430 w 299575"/>
                <a:gd name="T43" fmla="*/ 14240 h 297454"/>
                <a:gd name="T44" fmla="*/ 99414 w 299575"/>
                <a:gd name="T45" fmla="*/ 29512 h 297454"/>
                <a:gd name="T46" fmla="*/ 115206 w 299575"/>
                <a:gd name="T47" fmla="*/ 45045 h 297454"/>
                <a:gd name="T48" fmla="*/ 131256 w 299575"/>
                <a:gd name="T49" fmla="*/ 29252 h 297454"/>
                <a:gd name="T50" fmla="*/ 131256 w 299575"/>
                <a:gd name="T51" fmla="*/ 26147 h 297454"/>
                <a:gd name="T52" fmla="*/ 119866 w 299575"/>
                <a:gd name="T53" fmla="*/ 14240 h 297454"/>
                <a:gd name="T54" fmla="*/ 114430 w 299575"/>
                <a:gd name="T55" fmla="*/ 14240 h 297454"/>
                <a:gd name="T56" fmla="*/ 20451 w 299575"/>
                <a:gd name="T57" fmla="*/ 0 h 297454"/>
                <a:gd name="T58" fmla="*/ 126079 w 299575"/>
                <a:gd name="T59" fmla="*/ 0 h 297454"/>
                <a:gd name="T60" fmla="*/ 146274 w 299575"/>
                <a:gd name="T61" fmla="*/ 20451 h 297454"/>
                <a:gd name="T62" fmla="*/ 146274 w 299575"/>
                <a:gd name="T63" fmla="*/ 124780 h 297454"/>
                <a:gd name="T64" fmla="*/ 125820 w 299575"/>
                <a:gd name="T65" fmla="*/ 145230 h 297454"/>
                <a:gd name="T66" fmla="*/ 73008 w 299575"/>
                <a:gd name="T67" fmla="*/ 145230 h 297454"/>
                <a:gd name="T68" fmla="*/ 20194 w 299575"/>
                <a:gd name="T69" fmla="*/ 145230 h 297454"/>
                <a:gd name="T70" fmla="*/ 0 w 299575"/>
                <a:gd name="T71" fmla="*/ 125039 h 297454"/>
                <a:gd name="T72" fmla="*/ 0 w 299575"/>
                <a:gd name="T73" fmla="*/ 20192 h 297454"/>
                <a:gd name="T74" fmla="*/ 20451 w 299575"/>
                <a:gd name="T75" fmla="*/ 0 h 297454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299575" h="297454">
                  <a:moveTo>
                    <a:pt x="249204" y="123541"/>
                  </a:moveTo>
                  <a:cubicBezTo>
                    <a:pt x="240190" y="123011"/>
                    <a:pt x="239659" y="128843"/>
                    <a:pt x="241250" y="136266"/>
                  </a:cubicBezTo>
                  <a:cubicBezTo>
                    <a:pt x="245492" y="158536"/>
                    <a:pt x="240720" y="179214"/>
                    <a:pt x="229055" y="198302"/>
                  </a:cubicBezTo>
                  <a:cubicBezTo>
                    <a:pt x="206255" y="234888"/>
                    <a:pt x="158536" y="250264"/>
                    <a:pt x="116648" y="234888"/>
                  </a:cubicBezTo>
                  <a:cubicBezTo>
                    <a:pt x="83774" y="222692"/>
                    <a:pt x="50901" y="185577"/>
                    <a:pt x="59914" y="135736"/>
                  </a:cubicBezTo>
                  <a:cubicBezTo>
                    <a:pt x="60444" y="132555"/>
                    <a:pt x="62565" y="127252"/>
                    <a:pt x="58324" y="125662"/>
                  </a:cubicBezTo>
                  <a:cubicBezTo>
                    <a:pt x="51431" y="122481"/>
                    <a:pt x="43477" y="123541"/>
                    <a:pt x="36585" y="125131"/>
                  </a:cubicBezTo>
                  <a:cubicBezTo>
                    <a:pt x="30222" y="126722"/>
                    <a:pt x="31813" y="133085"/>
                    <a:pt x="31813" y="137857"/>
                  </a:cubicBezTo>
                  <a:cubicBezTo>
                    <a:pt x="31813" y="174442"/>
                    <a:pt x="31813" y="210497"/>
                    <a:pt x="31813" y="247082"/>
                  </a:cubicBezTo>
                  <a:cubicBezTo>
                    <a:pt x="31813" y="262989"/>
                    <a:pt x="35524" y="266701"/>
                    <a:pt x="51961" y="266701"/>
                  </a:cubicBezTo>
                  <a:cubicBezTo>
                    <a:pt x="84835" y="266701"/>
                    <a:pt x="117178" y="266701"/>
                    <a:pt x="150052" y="266701"/>
                  </a:cubicBezTo>
                  <a:cubicBezTo>
                    <a:pt x="183456" y="266701"/>
                    <a:pt x="217390" y="266701"/>
                    <a:pt x="250794" y="266701"/>
                  </a:cubicBezTo>
                  <a:cubicBezTo>
                    <a:pt x="262459" y="266701"/>
                    <a:pt x="269352" y="261929"/>
                    <a:pt x="269352" y="250264"/>
                  </a:cubicBezTo>
                  <a:cubicBezTo>
                    <a:pt x="269352" y="211558"/>
                    <a:pt x="269352" y="173382"/>
                    <a:pt x="269352" y="134675"/>
                  </a:cubicBezTo>
                  <a:cubicBezTo>
                    <a:pt x="268822" y="126987"/>
                    <a:pt x="265773" y="124337"/>
                    <a:pt x="261863" y="123541"/>
                  </a:cubicBezTo>
                  <a:cubicBezTo>
                    <a:pt x="257952" y="122746"/>
                    <a:pt x="253180" y="123806"/>
                    <a:pt x="249204" y="123541"/>
                  </a:cubicBezTo>
                  <a:close/>
                  <a:moveTo>
                    <a:pt x="151642" y="88016"/>
                  </a:moveTo>
                  <a:cubicBezTo>
                    <a:pt x="116648" y="87486"/>
                    <a:pt x="89076" y="113997"/>
                    <a:pt x="89076" y="147931"/>
                  </a:cubicBezTo>
                  <a:cubicBezTo>
                    <a:pt x="89076" y="180805"/>
                    <a:pt x="117178" y="208377"/>
                    <a:pt x="150582" y="208377"/>
                  </a:cubicBezTo>
                  <a:cubicBezTo>
                    <a:pt x="183986" y="208377"/>
                    <a:pt x="212088" y="181335"/>
                    <a:pt x="212088" y="148461"/>
                  </a:cubicBezTo>
                  <a:cubicBezTo>
                    <a:pt x="212088" y="115058"/>
                    <a:pt x="185577" y="88546"/>
                    <a:pt x="151642" y="88016"/>
                  </a:cubicBezTo>
                  <a:close/>
                  <a:moveTo>
                    <a:pt x="234357" y="29162"/>
                  </a:moveTo>
                  <a:cubicBezTo>
                    <a:pt x="207846" y="29162"/>
                    <a:pt x="204135" y="32873"/>
                    <a:pt x="203605" y="60444"/>
                  </a:cubicBezTo>
                  <a:cubicBezTo>
                    <a:pt x="203605" y="90137"/>
                    <a:pt x="205195" y="92258"/>
                    <a:pt x="235948" y="92258"/>
                  </a:cubicBezTo>
                  <a:cubicBezTo>
                    <a:pt x="267762" y="92258"/>
                    <a:pt x="268822" y="91197"/>
                    <a:pt x="268822" y="59914"/>
                  </a:cubicBezTo>
                  <a:cubicBezTo>
                    <a:pt x="268822" y="57794"/>
                    <a:pt x="268822" y="55673"/>
                    <a:pt x="268822" y="53552"/>
                  </a:cubicBezTo>
                  <a:cubicBezTo>
                    <a:pt x="268822" y="35524"/>
                    <a:pt x="263519" y="29692"/>
                    <a:pt x="245492" y="29162"/>
                  </a:cubicBezTo>
                  <a:cubicBezTo>
                    <a:pt x="241781" y="29162"/>
                    <a:pt x="238069" y="29162"/>
                    <a:pt x="234357" y="29162"/>
                  </a:cubicBezTo>
                  <a:close/>
                  <a:moveTo>
                    <a:pt x="41887" y="0"/>
                  </a:moveTo>
                  <a:cubicBezTo>
                    <a:pt x="113998" y="0"/>
                    <a:pt x="186108" y="0"/>
                    <a:pt x="258217" y="0"/>
                  </a:cubicBezTo>
                  <a:cubicBezTo>
                    <a:pt x="284728" y="0"/>
                    <a:pt x="299575" y="14846"/>
                    <a:pt x="299575" y="41887"/>
                  </a:cubicBezTo>
                  <a:cubicBezTo>
                    <a:pt x="299575" y="112937"/>
                    <a:pt x="299575" y="184517"/>
                    <a:pt x="299575" y="255567"/>
                  </a:cubicBezTo>
                  <a:cubicBezTo>
                    <a:pt x="299575" y="283138"/>
                    <a:pt x="285789" y="297454"/>
                    <a:pt x="257687" y="297454"/>
                  </a:cubicBezTo>
                  <a:cubicBezTo>
                    <a:pt x="221632" y="297454"/>
                    <a:pt x="185577" y="297454"/>
                    <a:pt x="149522" y="297454"/>
                  </a:cubicBezTo>
                  <a:cubicBezTo>
                    <a:pt x="113467" y="297454"/>
                    <a:pt x="77412" y="297454"/>
                    <a:pt x="41357" y="297454"/>
                  </a:cubicBezTo>
                  <a:cubicBezTo>
                    <a:pt x="14315" y="297454"/>
                    <a:pt x="0" y="283138"/>
                    <a:pt x="0" y="256096"/>
                  </a:cubicBezTo>
                  <a:cubicBezTo>
                    <a:pt x="0" y="184517"/>
                    <a:pt x="0" y="112937"/>
                    <a:pt x="0" y="41357"/>
                  </a:cubicBezTo>
                  <a:cubicBezTo>
                    <a:pt x="0" y="14315"/>
                    <a:pt x="14846" y="0"/>
                    <a:pt x="41887" y="0"/>
                  </a:cubicBezTo>
                  <a:close/>
                </a:path>
              </a:pathLst>
            </a:custGeom>
            <a:solidFill>
              <a:srgbClr val="00BD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s-EC">
                <a:solidFill>
                  <a:srgbClr val="000000"/>
                </a:solidFill>
              </a:endParaRPr>
            </a:p>
          </p:txBody>
        </p:sp>
      </p:grpSp>
      <p:grpSp>
        <p:nvGrpSpPr>
          <p:cNvPr id="56" name="Graphic 21"/>
          <p:cNvGrpSpPr>
            <a:grpSpLocks/>
          </p:cNvGrpSpPr>
          <p:nvPr/>
        </p:nvGrpSpPr>
        <p:grpSpPr bwMode="auto">
          <a:xfrm>
            <a:off x="9113838" y="3154363"/>
            <a:ext cx="687387" cy="884237"/>
            <a:chOff x="3425127" y="0"/>
            <a:chExt cx="5341746" cy="6858000"/>
          </a:xfrm>
        </p:grpSpPr>
        <p:sp>
          <p:nvSpPr>
            <p:cNvPr id="57" name="Freeform: Shape 69"/>
            <p:cNvSpPr>
              <a:spLocks/>
            </p:cNvSpPr>
            <p:nvPr/>
          </p:nvSpPr>
          <p:spPr bwMode="auto">
            <a:xfrm>
              <a:off x="3425013" y="0"/>
              <a:ext cx="5341478" cy="6856954"/>
            </a:xfrm>
            <a:custGeom>
              <a:avLst/>
              <a:gdLst>
                <a:gd name="T0" fmla="*/ 2688415 w 5341478"/>
                <a:gd name="T1" fmla="*/ 0 h 6856954"/>
                <a:gd name="T2" fmla="*/ 25123 w 5341478"/>
                <a:gd name="T3" fmla="*/ 1019550 h 6856954"/>
                <a:gd name="T4" fmla="*/ 25123 w 5341478"/>
                <a:gd name="T5" fmla="*/ 3846231 h 6856954"/>
                <a:gd name="T6" fmla="*/ 2642056 w 5341478"/>
                <a:gd name="T7" fmla="*/ 6856955 h 6856954"/>
                <a:gd name="T8" fmla="*/ 5338636 w 5341478"/>
                <a:gd name="T9" fmla="*/ 3952543 h 6856954"/>
                <a:gd name="T10" fmla="*/ 5338636 w 5341478"/>
                <a:gd name="T11" fmla="*/ 1048917 h 6856954"/>
                <a:gd name="T12" fmla="*/ 2688415 w 5341478"/>
                <a:gd name="T13" fmla="*/ 0 h 685695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5341478" h="6856954">
                  <a:moveTo>
                    <a:pt x="2688415" y="0"/>
                  </a:moveTo>
                  <a:cubicBezTo>
                    <a:pt x="2688415" y="0"/>
                    <a:pt x="956487" y="1166644"/>
                    <a:pt x="25123" y="1019550"/>
                  </a:cubicBezTo>
                  <a:cubicBezTo>
                    <a:pt x="-26116" y="2058707"/>
                    <a:pt x="15276" y="3058651"/>
                    <a:pt x="25123" y="3846231"/>
                  </a:cubicBezTo>
                  <a:cubicBezTo>
                    <a:pt x="54577" y="5744861"/>
                    <a:pt x="2642056" y="6856955"/>
                    <a:pt x="2642056" y="6856955"/>
                  </a:cubicBezTo>
                  <a:cubicBezTo>
                    <a:pt x="2642056" y="6856955"/>
                    <a:pt x="5064141" y="5921234"/>
                    <a:pt x="5338636" y="3952543"/>
                  </a:cubicBezTo>
                  <a:cubicBezTo>
                    <a:pt x="5328789" y="2980224"/>
                    <a:pt x="5348483" y="1950827"/>
                    <a:pt x="5338636" y="1048917"/>
                  </a:cubicBezTo>
                  <a:cubicBezTo>
                    <a:pt x="3593636" y="764663"/>
                    <a:pt x="2688415" y="0"/>
                    <a:pt x="2688415" y="0"/>
                  </a:cubicBezTo>
                  <a:close/>
                </a:path>
              </a:pathLst>
            </a:custGeom>
            <a:noFill/>
            <a:ln w="31750" cap="flat">
              <a:solidFill>
                <a:srgbClr val="00BDF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s-EC">
                <a:solidFill>
                  <a:srgbClr val="000000"/>
                </a:solidFill>
              </a:endParaRPr>
            </a:p>
          </p:txBody>
        </p:sp>
        <p:sp>
          <p:nvSpPr>
            <p:cNvPr id="58" name="Freeform: Shape 70"/>
            <p:cNvSpPr>
              <a:spLocks/>
            </p:cNvSpPr>
            <p:nvPr/>
          </p:nvSpPr>
          <p:spPr bwMode="auto">
            <a:xfrm>
              <a:off x="3692070" y="321376"/>
              <a:ext cx="4817313" cy="6184138"/>
            </a:xfrm>
            <a:custGeom>
              <a:avLst/>
              <a:gdLst>
                <a:gd name="T0" fmla="*/ 2424582 w 4817313"/>
                <a:gd name="T1" fmla="*/ 0 h 6184138"/>
                <a:gd name="T2" fmla="*/ 22626 w 4817313"/>
                <a:gd name="T3" fmla="*/ 919512 h 6184138"/>
                <a:gd name="T4" fmla="*/ 22626 w 4817313"/>
                <a:gd name="T5" fmla="*/ 3468824 h 6184138"/>
                <a:gd name="T6" fmla="*/ 2382841 w 4817313"/>
                <a:gd name="T7" fmla="*/ 6184138 h 6184138"/>
                <a:gd name="T8" fmla="*/ 4814773 w 4817313"/>
                <a:gd name="T9" fmla="*/ 3564766 h 6184138"/>
                <a:gd name="T10" fmla="*/ 4814773 w 4817313"/>
                <a:gd name="T11" fmla="*/ 946003 h 6184138"/>
                <a:gd name="T12" fmla="*/ 2424582 w 4817313"/>
                <a:gd name="T13" fmla="*/ 0 h 618413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4817313" h="6184138">
                  <a:moveTo>
                    <a:pt x="2424582" y="0"/>
                  </a:moveTo>
                  <a:cubicBezTo>
                    <a:pt x="2424582" y="0"/>
                    <a:pt x="862578" y="1052141"/>
                    <a:pt x="22626" y="919512"/>
                  </a:cubicBezTo>
                  <a:cubicBezTo>
                    <a:pt x="-23559" y="1856714"/>
                    <a:pt x="13825" y="2758537"/>
                    <a:pt x="22626" y="3468824"/>
                  </a:cubicBezTo>
                  <a:cubicBezTo>
                    <a:pt x="49117" y="5181145"/>
                    <a:pt x="2382841" y="6184138"/>
                    <a:pt x="2382841" y="6184138"/>
                  </a:cubicBezTo>
                  <a:cubicBezTo>
                    <a:pt x="2382841" y="6184138"/>
                    <a:pt x="4567206" y="5340265"/>
                    <a:pt x="4814773" y="3564766"/>
                  </a:cubicBezTo>
                  <a:cubicBezTo>
                    <a:pt x="4805973" y="2687778"/>
                    <a:pt x="4823575" y="1759465"/>
                    <a:pt x="4814773" y="946003"/>
                  </a:cubicBezTo>
                  <a:cubicBezTo>
                    <a:pt x="3240919" y="689634"/>
                    <a:pt x="2424582" y="0"/>
                    <a:pt x="2424582" y="0"/>
                  </a:cubicBezTo>
                  <a:close/>
                </a:path>
              </a:pathLst>
            </a:custGeom>
            <a:solidFill>
              <a:srgbClr val="00BD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8701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s-EC">
                <a:solidFill>
                  <a:srgbClr val="000000"/>
                </a:solidFill>
              </a:endParaRPr>
            </a:p>
          </p:txBody>
        </p:sp>
        <p:sp>
          <p:nvSpPr>
            <p:cNvPr id="59" name="Freeform: Shape 71"/>
            <p:cNvSpPr>
              <a:spLocks/>
            </p:cNvSpPr>
            <p:nvPr/>
          </p:nvSpPr>
          <p:spPr bwMode="auto">
            <a:xfrm>
              <a:off x="5077582" y="3107623"/>
              <a:ext cx="1971904" cy="1813799"/>
            </a:xfrm>
            <a:custGeom>
              <a:avLst/>
              <a:gdLst>
                <a:gd name="T0" fmla="*/ 1970433 w 1971904"/>
                <a:gd name="T1" fmla="*/ 1441139 h 1813799"/>
                <a:gd name="T2" fmla="*/ 0 w 1971904"/>
                <a:gd name="T3" fmla="*/ 1441139 h 1813799"/>
                <a:gd name="T4" fmla="*/ 0 w 1971904"/>
                <a:gd name="T5" fmla="*/ 0 h 1813799"/>
                <a:gd name="T6" fmla="*/ 1970433 w 1971904"/>
                <a:gd name="T7" fmla="*/ 0 h 1813799"/>
                <a:gd name="T8" fmla="*/ 1970433 w 1971904"/>
                <a:gd name="T9" fmla="*/ 1441139 h 181379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971904" h="1813799">
                  <a:moveTo>
                    <a:pt x="1970433" y="1441139"/>
                  </a:moveTo>
                  <a:cubicBezTo>
                    <a:pt x="1467194" y="1954225"/>
                    <a:pt x="555524" y="1921547"/>
                    <a:pt x="0" y="1441139"/>
                  </a:cubicBezTo>
                  <a:cubicBezTo>
                    <a:pt x="0" y="1079329"/>
                    <a:pt x="0" y="0"/>
                    <a:pt x="0" y="0"/>
                  </a:cubicBezTo>
                  <a:lnTo>
                    <a:pt x="1970433" y="0"/>
                  </a:lnTo>
                  <a:cubicBezTo>
                    <a:pt x="1970433" y="87"/>
                    <a:pt x="1973745" y="1079329"/>
                    <a:pt x="1970433" y="14411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8701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s-EC">
                <a:solidFill>
                  <a:srgbClr val="000000"/>
                </a:solidFill>
              </a:endParaRPr>
            </a:p>
          </p:txBody>
        </p:sp>
        <p:sp>
          <p:nvSpPr>
            <p:cNvPr id="60" name="Freeform: Shape 72"/>
            <p:cNvSpPr>
              <a:spLocks/>
            </p:cNvSpPr>
            <p:nvPr/>
          </p:nvSpPr>
          <p:spPr bwMode="auto">
            <a:xfrm>
              <a:off x="5332382" y="1718072"/>
              <a:ext cx="1483576" cy="1261366"/>
            </a:xfrm>
            <a:custGeom>
              <a:avLst/>
              <a:gdLst>
                <a:gd name="T0" fmla="*/ 741832 w 1483576"/>
                <a:gd name="T1" fmla="*/ 0 h 1261366"/>
                <a:gd name="T2" fmla="*/ 741832 w 1483576"/>
                <a:gd name="T3" fmla="*/ 0 h 1261366"/>
                <a:gd name="T4" fmla="*/ 0 w 1483576"/>
                <a:gd name="T5" fmla="*/ 741745 h 1261366"/>
                <a:gd name="T6" fmla="*/ 0 w 1483576"/>
                <a:gd name="T7" fmla="*/ 1261367 h 1261366"/>
                <a:gd name="T8" fmla="*/ 292445 w 1483576"/>
                <a:gd name="T9" fmla="*/ 1261367 h 1261366"/>
                <a:gd name="T10" fmla="*/ 292445 w 1483576"/>
                <a:gd name="T11" fmla="*/ 735209 h 1261366"/>
                <a:gd name="T12" fmla="*/ 719698 w 1483576"/>
                <a:gd name="T13" fmla="*/ 307956 h 1261366"/>
                <a:gd name="T14" fmla="*/ 719698 w 1483576"/>
                <a:gd name="T15" fmla="*/ 307956 h 1261366"/>
                <a:gd name="T16" fmla="*/ 1146950 w 1483576"/>
                <a:gd name="T17" fmla="*/ 735209 h 1261366"/>
                <a:gd name="T18" fmla="*/ 1146950 w 1483576"/>
                <a:gd name="T19" fmla="*/ 1261367 h 1261366"/>
                <a:gd name="T20" fmla="*/ 1483576 w 1483576"/>
                <a:gd name="T21" fmla="*/ 1261367 h 1261366"/>
                <a:gd name="T22" fmla="*/ 1483576 w 1483576"/>
                <a:gd name="T23" fmla="*/ 741745 h 1261366"/>
                <a:gd name="T24" fmla="*/ 741832 w 1483576"/>
                <a:gd name="T25" fmla="*/ 0 h 126136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483576" h="1261366">
                  <a:moveTo>
                    <a:pt x="741832" y="0"/>
                  </a:moveTo>
                  <a:lnTo>
                    <a:pt x="741832" y="0"/>
                  </a:lnTo>
                  <a:cubicBezTo>
                    <a:pt x="332182" y="0"/>
                    <a:pt x="0" y="332095"/>
                    <a:pt x="0" y="741745"/>
                  </a:cubicBezTo>
                  <a:lnTo>
                    <a:pt x="0" y="1261367"/>
                  </a:lnTo>
                  <a:lnTo>
                    <a:pt x="292445" y="1261367"/>
                  </a:lnTo>
                  <a:lnTo>
                    <a:pt x="292445" y="735209"/>
                  </a:lnTo>
                  <a:cubicBezTo>
                    <a:pt x="292445" y="499231"/>
                    <a:pt x="483720" y="307956"/>
                    <a:pt x="719698" y="307956"/>
                  </a:cubicBezTo>
                  <a:cubicBezTo>
                    <a:pt x="955676" y="307956"/>
                    <a:pt x="1146950" y="499231"/>
                    <a:pt x="1146950" y="735209"/>
                  </a:cubicBezTo>
                  <a:lnTo>
                    <a:pt x="1146950" y="1261367"/>
                  </a:lnTo>
                  <a:lnTo>
                    <a:pt x="1483576" y="1261367"/>
                  </a:lnTo>
                  <a:lnTo>
                    <a:pt x="1483576" y="741745"/>
                  </a:lnTo>
                  <a:cubicBezTo>
                    <a:pt x="1483664" y="332095"/>
                    <a:pt x="1151569" y="0"/>
                    <a:pt x="74183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8701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s-EC">
                <a:solidFill>
                  <a:srgbClr val="000000"/>
                </a:solidFill>
              </a:endParaRPr>
            </a:p>
          </p:txBody>
        </p:sp>
        <p:sp>
          <p:nvSpPr>
            <p:cNvPr id="61" name="Freeform: Shape 73"/>
            <p:cNvSpPr>
              <a:spLocks/>
            </p:cNvSpPr>
            <p:nvPr/>
          </p:nvSpPr>
          <p:spPr bwMode="auto">
            <a:xfrm>
              <a:off x="5864640" y="3547424"/>
              <a:ext cx="405205" cy="796469"/>
            </a:xfrm>
            <a:custGeom>
              <a:avLst/>
              <a:gdLst>
                <a:gd name="T0" fmla="*/ 353618 w 405205"/>
                <a:gd name="T1" fmla="*/ 639528 h 796469"/>
                <a:gd name="T2" fmla="*/ 310135 w 405205"/>
                <a:gd name="T3" fmla="*/ 639528 h 796469"/>
                <a:gd name="T4" fmla="*/ 311529 w 405205"/>
                <a:gd name="T5" fmla="*/ 628026 h 796469"/>
                <a:gd name="T6" fmla="*/ 311529 w 405205"/>
                <a:gd name="T7" fmla="*/ 570861 h 796469"/>
                <a:gd name="T8" fmla="*/ 261685 w 405205"/>
                <a:gd name="T9" fmla="*/ 521016 h 796469"/>
                <a:gd name="T10" fmla="*/ 261423 w 405205"/>
                <a:gd name="T11" fmla="*/ 521016 h 796469"/>
                <a:gd name="T12" fmla="*/ 261423 w 405205"/>
                <a:gd name="T13" fmla="*/ 396492 h 796469"/>
                <a:gd name="T14" fmla="*/ 405206 w 405205"/>
                <a:gd name="T15" fmla="*/ 202603 h 796469"/>
                <a:gd name="T16" fmla="*/ 202603 w 405205"/>
                <a:gd name="T17" fmla="*/ 0 h 796469"/>
                <a:gd name="T18" fmla="*/ 0 w 405205"/>
                <a:gd name="T19" fmla="*/ 202603 h 796469"/>
                <a:gd name="T20" fmla="*/ 143783 w 405205"/>
                <a:gd name="T21" fmla="*/ 396492 h 796469"/>
                <a:gd name="T22" fmla="*/ 143783 w 405205"/>
                <a:gd name="T23" fmla="*/ 521016 h 796469"/>
                <a:gd name="T24" fmla="*/ 143521 w 405205"/>
                <a:gd name="T25" fmla="*/ 521016 h 796469"/>
                <a:gd name="T26" fmla="*/ 93677 w 405205"/>
                <a:gd name="T27" fmla="*/ 570861 h 796469"/>
                <a:gd name="T28" fmla="*/ 93677 w 405205"/>
                <a:gd name="T29" fmla="*/ 628026 h 796469"/>
                <a:gd name="T30" fmla="*/ 95071 w 405205"/>
                <a:gd name="T31" fmla="*/ 639528 h 796469"/>
                <a:gd name="T32" fmla="*/ 51587 w 405205"/>
                <a:gd name="T33" fmla="*/ 639528 h 796469"/>
                <a:gd name="T34" fmla="*/ 21785 w 405205"/>
                <a:gd name="T35" fmla="*/ 669330 h 796469"/>
                <a:gd name="T36" fmla="*/ 21785 w 405205"/>
                <a:gd name="T37" fmla="*/ 766667 h 796469"/>
                <a:gd name="T38" fmla="*/ 51587 w 405205"/>
                <a:gd name="T39" fmla="*/ 796469 h 796469"/>
                <a:gd name="T40" fmla="*/ 353705 w 405205"/>
                <a:gd name="T41" fmla="*/ 796469 h 796469"/>
                <a:gd name="T42" fmla="*/ 383508 w 405205"/>
                <a:gd name="T43" fmla="*/ 766667 h 796469"/>
                <a:gd name="T44" fmla="*/ 383508 w 405205"/>
                <a:gd name="T45" fmla="*/ 669330 h 796469"/>
                <a:gd name="T46" fmla="*/ 353618 w 405205"/>
                <a:gd name="T47" fmla="*/ 639528 h 796469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0" t="0" r="r" b="b"/>
              <a:pathLst>
                <a:path w="405205" h="796469">
                  <a:moveTo>
                    <a:pt x="353618" y="639528"/>
                  </a:moveTo>
                  <a:lnTo>
                    <a:pt x="310135" y="639528"/>
                  </a:lnTo>
                  <a:cubicBezTo>
                    <a:pt x="311006" y="635781"/>
                    <a:pt x="311529" y="631947"/>
                    <a:pt x="311529" y="628026"/>
                  </a:cubicBezTo>
                  <a:lnTo>
                    <a:pt x="311529" y="570861"/>
                  </a:lnTo>
                  <a:cubicBezTo>
                    <a:pt x="311529" y="543324"/>
                    <a:pt x="289221" y="521016"/>
                    <a:pt x="261685" y="521016"/>
                  </a:cubicBezTo>
                  <a:lnTo>
                    <a:pt x="261423" y="521016"/>
                  </a:lnTo>
                  <a:lnTo>
                    <a:pt x="261423" y="396492"/>
                  </a:lnTo>
                  <a:cubicBezTo>
                    <a:pt x="344643" y="371308"/>
                    <a:pt x="405206" y="294014"/>
                    <a:pt x="405206" y="202603"/>
                  </a:cubicBezTo>
                  <a:cubicBezTo>
                    <a:pt x="405206" y="90714"/>
                    <a:pt x="314492" y="0"/>
                    <a:pt x="202603" y="0"/>
                  </a:cubicBezTo>
                  <a:cubicBezTo>
                    <a:pt x="90714" y="0"/>
                    <a:pt x="0" y="90714"/>
                    <a:pt x="0" y="202603"/>
                  </a:cubicBezTo>
                  <a:cubicBezTo>
                    <a:pt x="0" y="294014"/>
                    <a:pt x="60563" y="371308"/>
                    <a:pt x="143783" y="396492"/>
                  </a:cubicBezTo>
                  <a:lnTo>
                    <a:pt x="143783" y="521016"/>
                  </a:lnTo>
                  <a:lnTo>
                    <a:pt x="143521" y="521016"/>
                  </a:lnTo>
                  <a:cubicBezTo>
                    <a:pt x="115985" y="521016"/>
                    <a:pt x="93677" y="543324"/>
                    <a:pt x="93677" y="570861"/>
                  </a:cubicBezTo>
                  <a:lnTo>
                    <a:pt x="93677" y="628026"/>
                  </a:lnTo>
                  <a:cubicBezTo>
                    <a:pt x="93677" y="632034"/>
                    <a:pt x="94199" y="635868"/>
                    <a:pt x="95071" y="639528"/>
                  </a:cubicBezTo>
                  <a:lnTo>
                    <a:pt x="51587" y="639528"/>
                  </a:lnTo>
                  <a:cubicBezTo>
                    <a:pt x="35118" y="639528"/>
                    <a:pt x="21785" y="652861"/>
                    <a:pt x="21785" y="669330"/>
                  </a:cubicBezTo>
                  <a:lnTo>
                    <a:pt x="21785" y="766667"/>
                  </a:lnTo>
                  <a:cubicBezTo>
                    <a:pt x="21785" y="783137"/>
                    <a:pt x="35118" y="796469"/>
                    <a:pt x="51587" y="796469"/>
                  </a:cubicBezTo>
                  <a:lnTo>
                    <a:pt x="353705" y="796469"/>
                  </a:lnTo>
                  <a:cubicBezTo>
                    <a:pt x="370175" y="796469"/>
                    <a:pt x="383508" y="783137"/>
                    <a:pt x="383508" y="766667"/>
                  </a:cubicBezTo>
                  <a:lnTo>
                    <a:pt x="383508" y="669330"/>
                  </a:lnTo>
                  <a:cubicBezTo>
                    <a:pt x="383333" y="652861"/>
                    <a:pt x="370001" y="639528"/>
                    <a:pt x="353618" y="639528"/>
                  </a:cubicBezTo>
                  <a:close/>
                </a:path>
              </a:pathLst>
            </a:custGeom>
            <a:solidFill>
              <a:srgbClr val="00BD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8701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s-EC">
                <a:solidFill>
                  <a:srgbClr val="000000"/>
                </a:solidFill>
              </a:endParaRPr>
            </a:p>
          </p:txBody>
        </p:sp>
      </p:grpSp>
      <p:pic>
        <p:nvPicPr>
          <p:cNvPr id="62" name="Imagen 6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050" y="6616700"/>
            <a:ext cx="6786563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" name="Imagen 66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" y="-11113"/>
            <a:ext cx="12180888" cy="685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8465355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5_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3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80888" cy="685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Imagen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050" y="6254750"/>
            <a:ext cx="6786563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2544426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15584689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EC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C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B881C-0B0B-4B77-902A-719EC80832A0}" type="datetimeFigureOut">
              <a:rPr lang="es-EC" smtClean="0"/>
              <a:t>07/10/2021</a:t>
            </a:fld>
            <a:endParaRPr lang="es-EC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DB5EB-07FB-46AE-A803-47BF45CE20F3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185200027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0" y="0"/>
            <a:ext cx="121793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4350266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3" name="Google Shape;13;p3"/>
          <p:cNvSpPr txBox="1">
            <a:spLocks noGrp="1"/>
          </p:cNvSpPr>
          <p:nvPr>
            <p:ph type="sldNum" idx="10"/>
          </p:nvPr>
        </p:nvSpPr>
        <p:spPr>
          <a:xfrm>
            <a:off x="11296650" y="6218238"/>
            <a:ext cx="731838" cy="523875"/>
          </a:xfrm>
          <a:prstGeom prst="rect">
            <a:avLst/>
          </a:prstGeom>
        </p:spPr>
        <p:txBody>
          <a:bodyPr vert="horz" wrap="square" lIns="91425" tIns="91425" rIns="91425" bIns="91425" numCol="1" anchor="ctr" anchorCtr="0" compatLnSpc="1">
            <a:prstTxWarp prst="textNoShape">
              <a:avLst/>
            </a:prstTxWarp>
            <a:noAutofit/>
          </a:bodyPr>
          <a:lstStyle>
            <a:lvl1pPr eaLnBrk="1" hangingPunct="1">
              <a:buClr>
                <a:srgbClr val="000000"/>
              </a:buClr>
              <a:buFont typeface="Arial" panose="020B0604020202020204" pitchFamily="34" charset="0"/>
              <a:buNone/>
              <a:defRPr>
                <a:solidFill>
                  <a:srgbClr val="000000"/>
                </a:solidFill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61105C27-876F-45B2-8059-DB14E8665C2C}" type="slidenum">
              <a:rPr lang="es-EC" altLang="es-EC"/>
              <a:pPr fontAlgn="base">
                <a:spcBef>
                  <a:spcPct val="0"/>
                </a:spcBef>
                <a:spcAft>
                  <a:spcPct val="0"/>
                </a:spcAft>
              </a:pPr>
              <a:t>‹Nº›</a:t>
            </a:fld>
            <a:endParaRPr lang="es-EC" altLang="es-EC"/>
          </a:p>
        </p:txBody>
      </p:sp>
    </p:spTree>
    <p:extLst>
      <p:ext uri="{BB962C8B-B14F-4D97-AF65-F5344CB8AC3E}">
        <p14:creationId xmlns:p14="http://schemas.microsoft.com/office/powerpoint/2010/main" val="171553828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 txBox="1">
            <a:spLocks noGrp="1"/>
          </p:cNvSpPr>
          <p:nvPr>
            <p:ph type="title"/>
          </p:nvPr>
        </p:nvSpPr>
        <p:spPr>
          <a:xfrm>
            <a:off x="947033" y="715533"/>
            <a:ext cx="10298000" cy="6416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16" name="Google Shape;16;p4"/>
          <p:cNvSpPr txBox="1">
            <a:spLocks noGrp="1"/>
          </p:cNvSpPr>
          <p:nvPr>
            <p:ph type="body" idx="1"/>
          </p:nvPr>
        </p:nvSpPr>
        <p:spPr>
          <a:xfrm>
            <a:off x="947033" y="1536633"/>
            <a:ext cx="10298000" cy="46060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Google Shape;17;p4"/>
          <p:cNvSpPr txBox="1">
            <a:spLocks noGrp="1"/>
          </p:cNvSpPr>
          <p:nvPr>
            <p:ph type="sldNum" idx="10"/>
          </p:nvPr>
        </p:nvSpPr>
        <p:spPr>
          <a:xfrm>
            <a:off x="11296650" y="6218238"/>
            <a:ext cx="731838" cy="523875"/>
          </a:xfrm>
          <a:prstGeom prst="rect">
            <a:avLst/>
          </a:prstGeom>
        </p:spPr>
        <p:txBody>
          <a:bodyPr vert="horz" wrap="square" lIns="91425" tIns="91425" rIns="91425" bIns="91425" numCol="1" anchor="ctr" anchorCtr="0" compatLnSpc="1">
            <a:prstTxWarp prst="textNoShape">
              <a:avLst/>
            </a:prstTxWarp>
            <a:noAutofit/>
          </a:bodyPr>
          <a:lstStyle>
            <a:lvl1pPr eaLnBrk="1" hangingPunct="1">
              <a:buClr>
                <a:srgbClr val="000000"/>
              </a:buClr>
              <a:buFont typeface="Arial" panose="020B0604020202020204" pitchFamily="34" charset="0"/>
              <a:buNone/>
              <a:defRPr>
                <a:solidFill>
                  <a:srgbClr val="000000"/>
                </a:solidFill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53AA61FC-3C26-4609-A359-2C8D87A8380D}" type="slidenum">
              <a:rPr lang="es-EC" altLang="es-EC"/>
              <a:pPr fontAlgn="base">
                <a:spcBef>
                  <a:spcPct val="0"/>
                </a:spcBef>
                <a:spcAft>
                  <a:spcPct val="0"/>
                </a:spcAft>
              </a:pPr>
              <a:t>‹Nº›</a:t>
            </a:fld>
            <a:endParaRPr lang="es-EC" altLang="es-EC"/>
          </a:p>
        </p:txBody>
      </p:sp>
    </p:spTree>
    <p:extLst>
      <p:ext uri="{BB962C8B-B14F-4D97-AF65-F5344CB8AC3E}">
        <p14:creationId xmlns:p14="http://schemas.microsoft.com/office/powerpoint/2010/main" val="300999280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947033" y="715533"/>
            <a:ext cx="10298000" cy="6416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200" cy="45552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200" cy="45552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Google Shape;22;p5"/>
          <p:cNvSpPr txBox="1">
            <a:spLocks noGrp="1"/>
          </p:cNvSpPr>
          <p:nvPr>
            <p:ph type="sldNum" idx="10"/>
          </p:nvPr>
        </p:nvSpPr>
        <p:spPr>
          <a:xfrm>
            <a:off x="11296650" y="6218238"/>
            <a:ext cx="731838" cy="523875"/>
          </a:xfrm>
          <a:prstGeom prst="rect">
            <a:avLst/>
          </a:prstGeom>
        </p:spPr>
        <p:txBody>
          <a:bodyPr vert="horz" wrap="square" lIns="91425" tIns="91425" rIns="91425" bIns="91425" numCol="1" anchor="ctr" anchorCtr="0" compatLnSpc="1">
            <a:prstTxWarp prst="textNoShape">
              <a:avLst/>
            </a:prstTxWarp>
            <a:noAutofit/>
          </a:bodyPr>
          <a:lstStyle>
            <a:lvl1pPr eaLnBrk="1" hangingPunct="1">
              <a:buClr>
                <a:srgbClr val="000000"/>
              </a:buClr>
              <a:buFont typeface="Arial" panose="020B0604020202020204" pitchFamily="34" charset="0"/>
              <a:buNone/>
              <a:defRPr>
                <a:solidFill>
                  <a:srgbClr val="000000"/>
                </a:solidFill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8E84F648-1B0A-4960-818B-3BC1789B7563}" type="slidenum">
              <a:rPr lang="es-EC" altLang="es-EC"/>
              <a:pPr fontAlgn="base">
                <a:spcBef>
                  <a:spcPct val="0"/>
                </a:spcBef>
                <a:spcAft>
                  <a:spcPct val="0"/>
                </a:spcAft>
              </a:pPr>
              <a:t>‹Nº›</a:t>
            </a:fld>
            <a:endParaRPr lang="es-EC" altLang="es-EC"/>
          </a:p>
        </p:txBody>
      </p:sp>
    </p:spTree>
    <p:extLst>
      <p:ext uri="{BB962C8B-B14F-4D97-AF65-F5344CB8AC3E}">
        <p14:creationId xmlns:p14="http://schemas.microsoft.com/office/powerpoint/2010/main" val="59509221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4_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0" y="1588"/>
            <a:ext cx="12179300" cy="685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Imagen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050" y="6254750"/>
            <a:ext cx="6786563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4740543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7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600"/>
          </a:xfrm>
          <a:prstGeom prst="rect">
            <a:avLst/>
          </a:prstGeom>
        </p:spPr>
        <p:txBody>
          <a:bodyPr spcFirstLastPara="1" anchor="b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27" name="Google Shape;27;p7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2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609585" lvl="0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Google Shape;28;p7"/>
          <p:cNvSpPr txBox="1">
            <a:spLocks noGrp="1"/>
          </p:cNvSpPr>
          <p:nvPr>
            <p:ph type="sldNum" idx="10"/>
          </p:nvPr>
        </p:nvSpPr>
        <p:spPr>
          <a:xfrm>
            <a:off x="11296650" y="6218238"/>
            <a:ext cx="731838" cy="523875"/>
          </a:xfrm>
          <a:prstGeom prst="rect">
            <a:avLst/>
          </a:prstGeom>
        </p:spPr>
        <p:txBody>
          <a:bodyPr vert="horz" wrap="square" lIns="91425" tIns="91425" rIns="91425" bIns="91425" numCol="1" anchor="ctr" anchorCtr="0" compatLnSpc="1">
            <a:prstTxWarp prst="textNoShape">
              <a:avLst/>
            </a:prstTxWarp>
            <a:noAutofit/>
          </a:bodyPr>
          <a:lstStyle>
            <a:lvl1pPr eaLnBrk="1" hangingPunct="1">
              <a:buClr>
                <a:srgbClr val="000000"/>
              </a:buClr>
              <a:buFont typeface="Arial" panose="020B0604020202020204" pitchFamily="34" charset="0"/>
              <a:buNone/>
              <a:defRPr>
                <a:solidFill>
                  <a:srgbClr val="000000"/>
                </a:solidFill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F68DCDAF-D194-4BD6-96ED-38AA0D00A937}" type="slidenum">
              <a:rPr lang="es-EC" altLang="es-EC"/>
              <a:pPr fontAlgn="base">
                <a:spcBef>
                  <a:spcPct val="0"/>
                </a:spcBef>
                <a:spcAft>
                  <a:spcPct val="0"/>
                </a:spcAft>
              </a:pPr>
              <a:t>‹Nº›</a:t>
            </a:fld>
            <a:endParaRPr lang="es-EC" altLang="es-EC"/>
          </a:p>
        </p:txBody>
      </p:sp>
    </p:spTree>
    <p:extLst>
      <p:ext uri="{BB962C8B-B14F-4D97-AF65-F5344CB8AC3E}">
        <p14:creationId xmlns:p14="http://schemas.microsoft.com/office/powerpoint/2010/main" val="212401262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8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400" cy="5454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3" name="Google Shape;31;p8"/>
          <p:cNvSpPr txBox="1">
            <a:spLocks noGrp="1"/>
          </p:cNvSpPr>
          <p:nvPr>
            <p:ph type="sldNum" idx="10"/>
          </p:nvPr>
        </p:nvSpPr>
        <p:spPr>
          <a:xfrm>
            <a:off x="11296650" y="6218238"/>
            <a:ext cx="731838" cy="523875"/>
          </a:xfrm>
          <a:prstGeom prst="rect">
            <a:avLst/>
          </a:prstGeom>
        </p:spPr>
        <p:txBody>
          <a:bodyPr vert="horz" wrap="square" lIns="91425" tIns="91425" rIns="91425" bIns="91425" numCol="1" anchor="ctr" anchorCtr="0" compatLnSpc="1">
            <a:prstTxWarp prst="textNoShape">
              <a:avLst/>
            </a:prstTxWarp>
            <a:noAutofit/>
          </a:bodyPr>
          <a:lstStyle>
            <a:lvl1pPr eaLnBrk="1" hangingPunct="1">
              <a:buClr>
                <a:srgbClr val="000000"/>
              </a:buClr>
              <a:buFont typeface="Arial" panose="020B0604020202020204" pitchFamily="34" charset="0"/>
              <a:buNone/>
              <a:defRPr>
                <a:solidFill>
                  <a:srgbClr val="000000"/>
                </a:solidFill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20E427E-576B-4FA6-BDB6-29B7FC0B689D}" type="slidenum">
              <a:rPr lang="es-EC" altLang="es-EC"/>
              <a:pPr fontAlgn="base">
                <a:spcBef>
                  <a:spcPct val="0"/>
                </a:spcBef>
                <a:spcAft>
                  <a:spcPct val="0"/>
                </a:spcAft>
              </a:pPr>
              <a:t>‹Nº›</a:t>
            </a:fld>
            <a:endParaRPr lang="es-EC" altLang="es-EC"/>
          </a:p>
        </p:txBody>
      </p:sp>
    </p:spTree>
    <p:extLst>
      <p:ext uri="{BB962C8B-B14F-4D97-AF65-F5344CB8AC3E}">
        <p14:creationId xmlns:p14="http://schemas.microsoft.com/office/powerpoint/2010/main" val="122805386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33;p9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lIns="121900" tIns="121900" rIns="121900" bIns="121900" anchor="ctr"/>
          <a:lstStyle/>
          <a:p>
            <a:pPr>
              <a:buClr>
                <a:srgbClr val="000000"/>
              </a:buClr>
              <a:buFont typeface="Arial"/>
              <a:buNone/>
              <a:defRPr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34" name="Google Shape;34;p9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</p:spPr>
        <p:txBody>
          <a:bodyPr spcFirstLastPara="1" anchor="b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35" name="Google Shape;35;p9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600" cy="16468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36" name="Google Shape;36;p9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6000" cy="4926800"/>
          </a:xfrm>
          <a:prstGeom prst="rect">
            <a:avLst/>
          </a:prstGeom>
        </p:spPr>
        <p:txBody>
          <a:bodyPr spcFirstLastPara="1" anchor="ctr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Google Shape;37;p9"/>
          <p:cNvSpPr txBox="1">
            <a:spLocks noGrp="1"/>
          </p:cNvSpPr>
          <p:nvPr>
            <p:ph type="sldNum" idx="10"/>
          </p:nvPr>
        </p:nvSpPr>
        <p:spPr>
          <a:xfrm>
            <a:off x="11296650" y="6218238"/>
            <a:ext cx="731838" cy="523875"/>
          </a:xfrm>
          <a:prstGeom prst="rect">
            <a:avLst/>
          </a:prstGeom>
        </p:spPr>
        <p:txBody>
          <a:bodyPr vert="horz" wrap="square" lIns="91425" tIns="91425" rIns="91425" bIns="91425" numCol="1" anchor="ctr" anchorCtr="0" compatLnSpc="1">
            <a:prstTxWarp prst="textNoShape">
              <a:avLst/>
            </a:prstTxWarp>
            <a:noAutofit/>
          </a:bodyPr>
          <a:lstStyle>
            <a:lvl1pPr eaLnBrk="1" hangingPunct="1">
              <a:buClr>
                <a:srgbClr val="000000"/>
              </a:buClr>
              <a:buFont typeface="Arial" panose="020B0604020202020204" pitchFamily="34" charset="0"/>
              <a:buNone/>
              <a:defRPr>
                <a:solidFill>
                  <a:srgbClr val="000000"/>
                </a:solidFill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B223AD4C-22EA-48C8-A671-158E5239A23B}" type="slidenum">
              <a:rPr lang="es-EC" altLang="es-EC"/>
              <a:pPr fontAlgn="base">
                <a:spcBef>
                  <a:spcPct val="0"/>
                </a:spcBef>
                <a:spcAft>
                  <a:spcPct val="0"/>
                </a:spcAft>
              </a:pPr>
              <a:t>‹Nº›</a:t>
            </a:fld>
            <a:endParaRPr lang="es-EC" altLang="es-EC"/>
          </a:p>
        </p:txBody>
      </p:sp>
    </p:spTree>
    <p:extLst>
      <p:ext uri="{BB962C8B-B14F-4D97-AF65-F5344CB8AC3E}">
        <p14:creationId xmlns:p14="http://schemas.microsoft.com/office/powerpoint/2010/main" val="420511646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0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400" cy="806800"/>
          </a:xfrm>
          <a:prstGeom prst="rect">
            <a:avLst/>
          </a:prstGeom>
        </p:spPr>
        <p:txBody>
          <a:bodyPr spcFirstLastPara="1" anchor="ctr">
            <a:noAutofit/>
          </a:bodyPr>
          <a:lstStyle>
            <a:lvl1pPr marL="609585" lvl="0" indent="-30479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3" name="Google Shape;40;p10"/>
          <p:cNvSpPr txBox="1">
            <a:spLocks noGrp="1"/>
          </p:cNvSpPr>
          <p:nvPr>
            <p:ph type="sldNum" idx="10"/>
          </p:nvPr>
        </p:nvSpPr>
        <p:spPr>
          <a:xfrm>
            <a:off x="11296650" y="6218238"/>
            <a:ext cx="731838" cy="523875"/>
          </a:xfrm>
          <a:prstGeom prst="rect">
            <a:avLst/>
          </a:prstGeom>
        </p:spPr>
        <p:txBody>
          <a:bodyPr vert="horz" wrap="square" lIns="91425" tIns="91425" rIns="91425" bIns="91425" numCol="1" anchor="ctr" anchorCtr="0" compatLnSpc="1">
            <a:prstTxWarp prst="textNoShape">
              <a:avLst/>
            </a:prstTxWarp>
            <a:noAutofit/>
          </a:bodyPr>
          <a:lstStyle>
            <a:lvl1pPr eaLnBrk="1" hangingPunct="1">
              <a:buClr>
                <a:srgbClr val="000000"/>
              </a:buClr>
              <a:buFont typeface="Arial" panose="020B0604020202020204" pitchFamily="34" charset="0"/>
              <a:buNone/>
              <a:defRPr>
                <a:solidFill>
                  <a:srgbClr val="000000"/>
                </a:solidFill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7DEC17D-F686-40EC-BE5D-B5BF2A15D180}" type="slidenum">
              <a:rPr lang="es-EC" altLang="es-EC"/>
              <a:pPr fontAlgn="base">
                <a:spcBef>
                  <a:spcPct val="0"/>
                </a:spcBef>
                <a:spcAft>
                  <a:spcPct val="0"/>
                </a:spcAft>
              </a:pPr>
              <a:t>‹Nº›</a:t>
            </a:fld>
            <a:endParaRPr lang="es-EC" altLang="es-EC"/>
          </a:p>
        </p:txBody>
      </p:sp>
    </p:spTree>
    <p:extLst>
      <p:ext uri="{BB962C8B-B14F-4D97-AF65-F5344CB8AC3E}">
        <p14:creationId xmlns:p14="http://schemas.microsoft.com/office/powerpoint/2010/main" val="277937011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1"/>
          <p:cNvSpPr txBox="1">
            <a:spLocks noGrp="1"/>
          </p:cNvSpPr>
          <p:nvPr>
            <p:ph type="title"/>
          </p:nvPr>
        </p:nvSpPr>
        <p:spPr>
          <a:xfrm>
            <a:off x="415600" y="1474833"/>
            <a:ext cx="11360800" cy="2618000"/>
          </a:xfrm>
          <a:prstGeom prst="rect">
            <a:avLst/>
          </a:prstGeom>
        </p:spPr>
        <p:txBody>
          <a:bodyPr spcFirstLastPara="1" anchor="b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43" name="Google Shape;43;p11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800" cy="1734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609585" lvl="0" indent="-457189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ctr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ctr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ctr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Google Shape;44;p11"/>
          <p:cNvSpPr txBox="1">
            <a:spLocks noGrp="1"/>
          </p:cNvSpPr>
          <p:nvPr>
            <p:ph type="sldNum" idx="10"/>
          </p:nvPr>
        </p:nvSpPr>
        <p:spPr>
          <a:xfrm>
            <a:off x="11296650" y="6218238"/>
            <a:ext cx="731838" cy="523875"/>
          </a:xfrm>
          <a:prstGeom prst="rect">
            <a:avLst/>
          </a:prstGeom>
        </p:spPr>
        <p:txBody>
          <a:bodyPr vert="horz" wrap="square" lIns="91425" tIns="91425" rIns="91425" bIns="91425" numCol="1" anchor="ctr" anchorCtr="0" compatLnSpc="1">
            <a:prstTxWarp prst="textNoShape">
              <a:avLst/>
            </a:prstTxWarp>
            <a:noAutofit/>
          </a:bodyPr>
          <a:lstStyle>
            <a:lvl1pPr eaLnBrk="1" hangingPunct="1">
              <a:buClr>
                <a:srgbClr val="000000"/>
              </a:buClr>
              <a:buFont typeface="Arial" panose="020B0604020202020204" pitchFamily="34" charset="0"/>
              <a:buNone/>
              <a:defRPr>
                <a:solidFill>
                  <a:srgbClr val="000000"/>
                </a:solidFill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507D129-BFA0-43BC-8FD1-CC87D1537476}" type="slidenum">
              <a:rPr lang="es-EC" altLang="es-EC"/>
              <a:pPr fontAlgn="base">
                <a:spcBef>
                  <a:spcPct val="0"/>
                </a:spcBef>
                <a:spcAft>
                  <a:spcPct val="0"/>
                </a:spcAft>
              </a:pPr>
              <a:t>‹Nº›</a:t>
            </a:fld>
            <a:endParaRPr lang="es-EC" altLang="es-EC"/>
          </a:p>
        </p:txBody>
      </p:sp>
    </p:spTree>
    <p:extLst>
      <p:ext uri="{BB962C8B-B14F-4D97-AF65-F5344CB8AC3E}">
        <p14:creationId xmlns:p14="http://schemas.microsoft.com/office/powerpoint/2010/main" val="13999791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EC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B881C-0B0B-4B77-902A-719EC80832A0}" type="datetimeFigureOut">
              <a:rPr lang="es-EC" smtClean="0"/>
              <a:t>07/10/2021</a:t>
            </a:fld>
            <a:endParaRPr lang="es-EC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DB5EB-07FB-46AE-A803-47BF45CE20F3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367602526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46;p12"/>
          <p:cNvSpPr txBox="1">
            <a:spLocks noGrp="1"/>
          </p:cNvSpPr>
          <p:nvPr>
            <p:ph type="sldNum" idx="10"/>
          </p:nvPr>
        </p:nvSpPr>
        <p:spPr>
          <a:xfrm>
            <a:off x="11296650" y="6218238"/>
            <a:ext cx="731838" cy="523875"/>
          </a:xfrm>
          <a:prstGeom prst="rect">
            <a:avLst/>
          </a:prstGeom>
        </p:spPr>
        <p:txBody>
          <a:bodyPr vert="horz" wrap="square" lIns="91425" tIns="91425" rIns="91425" bIns="91425" numCol="1" anchor="ctr" anchorCtr="0" compatLnSpc="1">
            <a:prstTxWarp prst="textNoShape">
              <a:avLst/>
            </a:prstTxWarp>
            <a:noAutofit/>
          </a:bodyPr>
          <a:lstStyle>
            <a:lvl1pPr eaLnBrk="1" hangingPunct="1">
              <a:buClr>
                <a:srgbClr val="000000"/>
              </a:buClr>
              <a:buFont typeface="Arial" panose="020B0604020202020204" pitchFamily="34" charset="0"/>
              <a:buNone/>
              <a:defRPr>
                <a:solidFill>
                  <a:srgbClr val="000000"/>
                </a:solidFill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4B775FED-5CCA-40BF-821C-4070BA05BBD0}" type="slidenum">
              <a:rPr lang="es-EC" altLang="es-EC"/>
              <a:pPr fontAlgn="base">
                <a:spcBef>
                  <a:spcPct val="0"/>
                </a:spcBef>
                <a:spcAft>
                  <a:spcPct val="0"/>
                </a:spcAft>
              </a:pPr>
              <a:t>‹Nº›</a:t>
            </a:fld>
            <a:endParaRPr lang="es-EC" altLang="es-EC"/>
          </a:p>
        </p:txBody>
      </p:sp>
    </p:spTree>
    <p:extLst>
      <p:ext uri="{BB962C8B-B14F-4D97-AF65-F5344CB8AC3E}">
        <p14:creationId xmlns:p14="http://schemas.microsoft.com/office/powerpoint/2010/main" val="291248429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EC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0" y="0"/>
            <a:ext cx="0" cy="0"/>
          </a:xfr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67" kern="0">
                <a:solidFill>
                  <a:srgbClr val="000000"/>
                </a:solidFill>
                <a:latin typeface="+mn-lt"/>
                <a:cs typeface="Arial"/>
                <a:sym typeface="Arial"/>
              </a:defRPr>
            </a:lvl1pPr>
          </a:lstStyle>
          <a:p>
            <a:pPr>
              <a:defRPr/>
            </a:pPr>
            <a:fld id="{58EDAD74-76A1-44E0-890F-2D11BB06A549}" type="datetimeFigureOut">
              <a:rPr lang="es-EC"/>
              <a:pPr>
                <a:defRPr/>
              </a:pPr>
              <a:t>07/10/2021</a:t>
            </a:fld>
            <a:endParaRPr lang="es-EC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0" y="0"/>
            <a:ext cx="0" cy="0"/>
          </a:xfr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67" kern="0">
                <a:solidFill>
                  <a:srgbClr val="000000"/>
                </a:solidFill>
                <a:latin typeface="+mn-lt"/>
                <a:cs typeface="Arial"/>
                <a:sym typeface="Arial"/>
              </a:defRPr>
            </a:lvl1pPr>
          </a:lstStyle>
          <a:p>
            <a:pPr>
              <a:defRPr/>
            </a:pPr>
            <a:endParaRPr lang="es-EC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0" y="0"/>
            <a:ext cx="0" cy="0"/>
          </a:xfr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buClr>
                <a:srgbClr val="000000"/>
              </a:buClr>
              <a:buFont typeface="Arial" panose="020B0604020202020204" pitchFamily="34" charset="0"/>
              <a:buNone/>
              <a:defRPr>
                <a:solidFill>
                  <a:srgbClr val="000000"/>
                </a:solidFill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E73FE92D-95D0-4D29-8879-998DED21EA47}" type="slidenum">
              <a:rPr lang="es-EC" altLang="es-EC"/>
              <a:pPr fontAlgn="base">
                <a:spcBef>
                  <a:spcPct val="0"/>
                </a:spcBef>
                <a:spcAft>
                  <a:spcPct val="0"/>
                </a:spcAft>
              </a:pPr>
              <a:t>‹Nº›</a:t>
            </a:fld>
            <a:endParaRPr lang="es-EC" altLang="es-EC"/>
          </a:p>
        </p:txBody>
      </p:sp>
    </p:spTree>
    <p:extLst>
      <p:ext uri="{BB962C8B-B14F-4D97-AF65-F5344CB8AC3E}">
        <p14:creationId xmlns:p14="http://schemas.microsoft.com/office/powerpoint/2010/main" val="334614616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2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 para editar título</a:t>
            </a:r>
            <a:endParaRPr lang="es-E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828800" y="3886201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5143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430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717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861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6004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114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Haga clic para modificar el estilo de subtítulo del patrón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609600" y="6356350"/>
            <a:ext cx="2844800" cy="365126"/>
          </a:xfrm>
          <a:prstGeom prst="rect">
            <a:avLst/>
          </a:prstGeom>
        </p:spPr>
        <p:txBody>
          <a:bodyPr/>
          <a:lstStyle/>
          <a:p>
            <a:fld id="{56A6A65E-0FB8-8345-AB16-02AE3C0C4310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07/10/2021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4165600" y="6356350"/>
            <a:ext cx="3860800" cy="365126"/>
          </a:xfrm>
          <a:prstGeom prst="rect">
            <a:avLst/>
          </a:prstGeom>
        </p:spPr>
        <p:txBody>
          <a:bodyPr/>
          <a:lstStyle/>
          <a:p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8737600" y="6356350"/>
            <a:ext cx="2844800" cy="365126"/>
          </a:xfrm>
          <a:prstGeom prst="rect">
            <a:avLst/>
          </a:prstGeom>
        </p:spPr>
        <p:txBody>
          <a:bodyPr/>
          <a:lstStyle/>
          <a:p>
            <a:fld id="{ADF9CFDE-9096-F347-9FC1-B0A9D2D9BFEF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914782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5143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430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717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861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6004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114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_tradnl"/>
              <a:t>Haga clic para modificar el estilo de subtítulo del patrón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00465-6163-B246-ACA3-C40C804A2792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07/10/2021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216976-E5A0-E94F-8CA9-0E8282B85E46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03996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00465-6163-B246-ACA3-C40C804A2792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07/10/2021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216976-E5A0-E94F-8CA9-0E8282B85E46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125262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63084" y="4406902"/>
            <a:ext cx="10363200" cy="1362074"/>
          </a:xfrm>
        </p:spPr>
        <p:txBody>
          <a:bodyPr anchor="t"/>
          <a:lstStyle>
            <a:lvl1pPr algn="l">
              <a:defRPr sz="4500" b="1" cap="all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963084" y="2906714"/>
            <a:ext cx="10363200" cy="1500187"/>
          </a:xfrm>
        </p:spPr>
        <p:txBody>
          <a:bodyPr anchor="b"/>
          <a:lstStyle>
            <a:lvl1pPr marL="0" indent="0">
              <a:buNone/>
              <a:defRPr sz="2250">
                <a:solidFill>
                  <a:schemeClr val="tx1">
                    <a:tint val="75000"/>
                  </a:schemeClr>
                </a:solidFill>
              </a:defRPr>
            </a:lvl1pPr>
            <a:lvl2pPr marL="514350" indent="0">
              <a:buNone/>
              <a:defRPr sz="2025">
                <a:solidFill>
                  <a:schemeClr val="tx1">
                    <a:tint val="75000"/>
                  </a:schemeClr>
                </a:solidFill>
              </a:defRPr>
            </a:lvl2pPr>
            <a:lvl3pPr marL="10287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543050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4pPr>
            <a:lvl5pPr marL="2057400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5pPr>
            <a:lvl6pPr marL="2571750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6pPr>
            <a:lvl7pPr marL="3086100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7pPr>
            <a:lvl8pPr marL="3600450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8pPr>
            <a:lvl9pPr marL="4114800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00465-6163-B246-ACA3-C40C804A2792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07/10/2021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216976-E5A0-E94F-8CA9-0E8282B85E46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075356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609600" y="1600202"/>
            <a:ext cx="5384800" cy="4525962"/>
          </a:xfrm>
        </p:spPr>
        <p:txBody>
          <a:bodyPr/>
          <a:lstStyle>
            <a:lvl1pPr>
              <a:defRPr sz="3150"/>
            </a:lvl1pPr>
            <a:lvl2pPr>
              <a:defRPr sz="2700"/>
            </a:lvl2pPr>
            <a:lvl3pPr>
              <a:defRPr sz="2250"/>
            </a:lvl3pPr>
            <a:lvl4pPr>
              <a:defRPr sz="2025"/>
            </a:lvl4pPr>
            <a:lvl5pPr>
              <a:defRPr sz="2025"/>
            </a:lvl5pPr>
            <a:lvl6pPr>
              <a:defRPr sz="2025"/>
            </a:lvl6pPr>
            <a:lvl7pPr>
              <a:defRPr sz="2025"/>
            </a:lvl7pPr>
            <a:lvl8pPr>
              <a:defRPr sz="2025"/>
            </a:lvl8pPr>
            <a:lvl9pPr>
              <a:defRPr sz="2025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97600" y="1600202"/>
            <a:ext cx="5384800" cy="4525962"/>
          </a:xfrm>
        </p:spPr>
        <p:txBody>
          <a:bodyPr/>
          <a:lstStyle>
            <a:lvl1pPr>
              <a:defRPr sz="3150"/>
            </a:lvl1pPr>
            <a:lvl2pPr>
              <a:defRPr sz="2700"/>
            </a:lvl2pPr>
            <a:lvl3pPr>
              <a:defRPr sz="2250"/>
            </a:lvl3pPr>
            <a:lvl4pPr>
              <a:defRPr sz="2025"/>
            </a:lvl4pPr>
            <a:lvl5pPr>
              <a:defRPr sz="2025"/>
            </a:lvl5pPr>
            <a:lvl6pPr>
              <a:defRPr sz="2025"/>
            </a:lvl6pPr>
            <a:lvl7pPr>
              <a:defRPr sz="2025"/>
            </a:lvl7pPr>
            <a:lvl8pPr>
              <a:defRPr sz="2025"/>
            </a:lvl8pPr>
            <a:lvl9pPr>
              <a:defRPr sz="2025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00465-6163-B246-ACA3-C40C804A2792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07/10/2021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216976-E5A0-E94F-8CA9-0E8282B85E46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992359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09601" y="1535114"/>
            <a:ext cx="5386917" cy="639762"/>
          </a:xfrm>
        </p:spPr>
        <p:txBody>
          <a:bodyPr anchor="b"/>
          <a:lstStyle>
            <a:lvl1pPr marL="0" indent="0">
              <a:buNone/>
              <a:defRPr sz="2700" b="1"/>
            </a:lvl1pPr>
            <a:lvl2pPr marL="514350" indent="0">
              <a:buNone/>
              <a:defRPr sz="2250" b="1"/>
            </a:lvl2pPr>
            <a:lvl3pPr marL="1028700" indent="0">
              <a:buNone/>
              <a:defRPr sz="2025" b="1"/>
            </a:lvl3pPr>
            <a:lvl4pPr marL="1543050" indent="0">
              <a:buNone/>
              <a:defRPr sz="1800" b="1"/>
            </a:lvl4pPr>
            <a:lvl5pPr marL="2057400" indent="0">
              <a:buNone/>
              <a:defRPr sz="1800" b="1"/>
            </a:lvl5pPr>
            <a:lvl6pPr marL="2571750" indent="0">
              <a:buNone/>
              <a:defRPr sz="1800" b="1"/>
            </a:lvl6pPr>
            <a:lvl7pPr marL="3086100" indent="0">
              <a:buNone/>
              <a:defRPr sz="1800" b="1"/>
            </a:lvl7pPr>
            <a:lvl8pPr marL="3600450" indent="0">
              <a:buNone/>
              <a:defRPr sz="1800" b="1"/>
            </a:lvl8pPr>
            <a:lvl9pPr marL="4114800" indent="0">
              <a:buNone/>
              <a:defRPr sz="18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09601" y="2174874"/>
            <a:ext cx="5386917" cy="3951288"/>
          </a:xfrm>
        </p:spPr>
        <p:txBody>
          <a:bodyPr/>
          <a:lstStyle>
            <a:lvl1pPr>
              <a:defRPr sz="2700"/>
            </a:lvl1pPr>
            <a:lvl2pPr>
              <a:defRPr sz="2250"/>
            </a:lvl2pPr>
            <a:lvl3pPr>
              <a:defRPr sz="2025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93369" y="1535114"/>
            <a:ext cx="5389034" cy="639762"/>
          </a:xfrm>
        </p:spPr>
        <p:txBody>
          <a:bodyPr anchor="b"/>
          <a:lstStyle>
            <a:lvl1pPr marL="0" indent="0">
              <a:buNone/>
              <a:defRPr sz="2700" b="1"/>
            </a:lvl1pPr>
            <a:lvl2pPr marL="514350" indent="0">
              <a:buNone/>
              <a:defRPr sz="2250" b="1"/>
            </a:lvl2pPr>
            <a:lvl3pPr marL="1028700" indent="0">
              <a:buNone/>
              <a:defRPr sz="2025" b="1"/>
            </a:lvl3pPr>
            <a:lvl4pPr marL="1543050" indent="0">
              <a:buNone/>
              <a:defRPr sz="1800" b="1"/>
            </a:lvl4pPr>
            <a:lvl5pPr marL="2057400" indent="0">
              <a:buNone/>
              <a:defRPr sz="1800" b="1"/>
            </a:lvl5pPr>
            <a:lvl6pPr marL="2571750" indent="0">
              <a:buNone/>
              <a:defRPr sz="1800" b="1"/>
            </a:lvl6pPr>
            <a:lvl7pPr marL="3086100" indent="0">
              <a:buNone/>
              <a:defRPr sz="1800" b="1"/>
            </a:lvl7pPr>
            <a:lvl8pPr marL="3600450" indent="0">
              <a:buNone/>
              <a:defRPr sz="1800" b="1"/>
            </a:lvl8pPr>
            <a:lvl9pPr marL="4114800" indent="0">
              <a:buNone/>
              <a:defRPr sz="18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93369" y="2174874"/>
            <a:ext cx="5389034" cy="3951288"/>
          </a:xfrm>
        </p:spPr>
        <p:txBody>
          <a:bodyPr/>
          <a:lstStyle>
            <a:lvl1pPr>
              <a:defRPr sz="2700"/>
            </a:lvl1pPr>
            <a:lvl2pPr>
              <a:defRPr sz="2250"/>
            </a:lvl2pPr>
            <a:lvl3pPr>
              <a:defRPr sz="2025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00465-6163-B246-ACA3-C40C804A2792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07/10/2021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216976-E5A0-E94F-8CA9-0E8282B85E46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75186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00465-6163-B246-ACA3-C40C804A2792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07/10/2021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216976-E5A0-E94F-8CA9-0E8282B85E46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535795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00465-6163-B246-ACA3-C40C804A2792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07/10/2021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216976-E5A0-E94F-8CA9-0E8282B85E46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94853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EC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C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C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B881C-0B0B-4B77-902A-719EC80832A0}" type="datetimeFigureOut">
              <a:rPr lang="es-EC" smtClean="0"/>
              <a:t>07/10/2021</a:t>
            </a:fld>
            <a:endParaRPr lang="es-EC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DB5EB-07FB-46AE-A803-47BF45CE20F3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327712264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3" y="273050"/>
            <a:ext cx="4011084" cy="1162050"/>
          </a:xfrm>
        </p:spPr>
        <p:txBody>
          <a:bodyPr anchor="b"/>
          <a:lstStyle>
            <a:lvl1pPr algn="l">
              <a:defRPr sz="2250" b="1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766733" y="273052"/>
            <a:ext cx="6815667" cy="5853113"/>
          </a:xfrm>
        </p:spPr>
        <p:txBody>
          <a:bodyPr/>
          <a:lstStyle>
            <a:lvl1pPr>
              <a:defRPr sz="3600"/>
            </a:lvl1pPr>
            <a:lvl2pPr>
              <a:defRPr sz="3150"/>
            </a:lvl2pPr>
            <a:lvl3pPr>
              <a:defRPr sz="2700"/>
            </a:lvl3pPr>
            <a:lvl4pPr>
              <a:defRPr sz="2250"/>
            </a:lvl4pPr>
            <a:lvl5pPr>
              <a:defRPr sz="2250"/>
            </a:lvl5pPr>
            <a:lvl6pPr>
              <a:defRPr sz="2250"/>
            </a:lvl6pPr>
            <a:lvl7pPr>
              <a:defRPr sz="2250"/>
            </a:lvl7pPr>
            <a:lvl8pPr>
              <a:defRPr sz="2250"/>
            </a:lvl8pPr>
            <a:lvl9pPr>
              <a:defRPr sz="225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609603" y="1435102"/>
            <a:ext cx="4011084" cy="4691063"/>
          </a:xfrm>
        </p:spPr>
        <p:txBody>
          <a:bodyPr/>
          <a:lstStyle>
            <a:lvl1pPr marL="0" indent="0">
              <a:buNone/>
              <a:defRPr sz="1575"/>
            </a:lvl1pPr>
            <a:lvl2pPr marL="514350" indent="0">
              <a:buNone/>
              <a:defRPr sz="1350"/>
            </a:lvl2pPr>
            <a:lvl3pPr marL="1028700" indent="0">
              <a:buNone/>
              <a:defRPr sz="1125"/>
            </a:lvl3pPr>
            <a:lvl4pPr marL="1543050" indent="0">
              <a:buNone/>
              <a:defRPr sz="1013"/>
            </a:lvl4pPr>
            <a:lvl5pPr marL="2057400" indent="0">
              <a:buNone/>
              <a:defRPr sz="1013"/>
            </a:lvl5pPr>
            <a:lvl6pPr marL="2571750" indent="0">
              <a:buNone/>
              <a:defRPr sz="1013"/>
            </a:lvl6pPr>
            <a:lvl7pPr marL="3086100" indent="0">
              <a:buNone/>
              <a:defRPr sz="1013"/>
            </a:lvl7pPr>
            <a:lvl8pPr marL="3600450" indent="0">
              <a:buNone/>
              <a:defRPr sz="1013"/>
            </a:lvl8pPr>
            <a:lvl9pPr marL="4114800" indent="0">
              <a:buNone/>
              <a:defRPr sz="1013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00465-6163-B246-ACA3-C40C804A2792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07/10/2021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216976-E5A0-E94F-8CA9-0E8282B85E46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802495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9"/>
          </a:xfrm>
        </p:spPr>
        <p:txBody>
          <a:bodyPr anchor="b"/>
          <a:lstStyle>
            <a:lvl1pPr algn="l">
              <a:defRPr sz="2250" b="1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600"/>
            </a:lvl1pPr>
            <a:lvl2pPr marL="514350" indent="0">
              <a:buNone/>
              <a:defRPr sz="3150"/>
            </a:lvl2pPr>
            <a:lvl3pPr marL="1028700" indent="0">
              <a:buNone/>
              <a:defRPr sz="2700"/>
            </a:lvl3pPr>
            <a:lvl4pPr marL="1543050" indent="0">
              <a:buNone/>
              <a:defRPr sz="2250"/>
            </a:lvl4pPr>
            <a:lvl5pPr marL="2057400" indent="0">
              <a:buNone/>
              <a:defRPr sz="2250"/>
            </a:lvl5pPr>
            <a:lvl6pPr marL="2571750" indent="0">
              <a:buNone/>
              <a:defRPr sz="2250"/>
            </a:lvl6pPr>
            <a:lvl7pPr marL="3086100" indent="0">
              <a:buNone/>
              <a:defRPr sz="2250"/>
            </a:lvl7pPr>
            <a:lvl8pPr marL="3600450" indent="0">
              <a:buNone/>
              <a:defRPr sz="2250"/>
            </a:lvl8pPr>
            <a:lvl9pPr marL="4114800" indent="0">
              <a:buNone/>
              <a:defRPr sz="2250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3"/>
          </a:xfrm>
        </p:spPr>
        <p:txBody>
          <a:bodyPr/>
          <a:lstStyle>
            <a:lvl1pPr marL="0" indent="0">
              <a:buNone/>
              <a:defRPr sz="1575"/>
            </a:lvl1pPr>
            <a:lvl2pPr marL="514350" indent="0">
              <a:buNone/>
              <a:defRPr sz="1350"/>
            </a:lvl2pPr>
            <a:lvl3pPr marL="1028700" indent="0">
              <a:buNone/>
              <a:defRPr sz="1125"/>
            </a:lvl3pPr>
            <a:lvl4pPr marL="1543050" indent="0">
              <a:buNone/>
              <a:defRPr sz="1013"/>
            </a:lvl4pPr>
            <a:lvl5pPr marL="2057400" indent="0">
              <a:buNone/>
              <a:defRPr sz="1013"/>
            </a:lvl5pPr>
            <a:lvl6pPr marL="2571750" indent="0">
              <a:buNone/>
              <a:defRPr sz="1013"/>
            </a:lvl6pPr>
            <a:lvl7pPr marL="3086100" indent="0">
              <a:buNone/>
              <a:defRPr sz="1013"/>
            </a:lvl7pPr>
            <a:lvl8pPr marL="3600450" indent="0">
              <a:buNone/>
              <a:defRPr sz="1013"/>
            </a:lvl8pPr>
            <a:lvl9pPr marL="4114800" indent="0">
              <a:buNone/>
              <a:defRPr sz="1013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00465-6163-B246-ACA3-C40C804A2792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07/10/2021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216976-E5A0-E94F-8CA9-0E8282B85E46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007173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00465-6163-B246-ACA3-C40C804A2792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07/10/2021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216976-E5A0-E94F-8CA9-0E8282B85E46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257882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6"/>
          </a:xfrm>
        </p:spPr>
        <p:txBody>
          <a:bodyPr vert="eaVert"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6"/>
          </a:xfrm>
        </p:spPr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00465-6163-B246-ACA3-C40C804A2792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07/10/2021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216976-E5A0-E94F-8CA9-0E8282B85E46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571314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5143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430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717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861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6004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114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_tradnl"/>
              <a:t>Haga clic para modificar el estilo de subtítulo del patrón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00465-6163-B246-ACA3-C40C804A2792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07/10/2021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216976-E5A0-E94F-8CA9-0E8282B85E46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561265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00465-6163-B246-ACA3-C40C804A2792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07/10/2021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216976-E5A0-E94F-8CA9-0E8282B85E46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355426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63084" y="4406902"/>
            <a:ext cx="10363200" cy="1362074"/>
          </a:xfrm>
        </p:spPr>
        <p:txBody>
          <a:bodyPr anchor="t"/>
          <a:lstStyle>
            <a:lvl1pPr algn="l">
              <a:defRPr sz="4500" b="1" cap="all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963084" y="2906714"/>
            <a:ext cx="10363200" cy="1500187"/>
          </a:xfrm>
        </p:spPr>
        <p:txBody>
          <a:bodyPr anchor="b"/>
          <a:lstStyle>
            <a:lvl1pPr marL="0" indent="0">
              <a:buNone/>
              <a:defRPr sz="2250">
                <a:solidFill>
                  <a:schemeClr val="tx1">
                    <a:tint val="75000"/>
                  </a:schemeClr>
                </a:solidFill>
              </a:defRPr>
            </a:lvl1pPr>
            <a:lvl2pPr marL="514350" indent="0">
              <a:buNone/>
              <a:defRPr sz="2025">
                <a:solidFill>
                  <a:schemeClr val="tx1">
                    <a:tint val="75000"/>
                  </a:schemeClr>
                </a:solidFill>
              </a:defRPr>
            </a:lvl2pPr>
            <a:lvl3pPr marL="10287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543050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4pPr>
            <a:lvl5pPr marL="2057400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5pPr>
            <a:lvl6pPr marL="2571750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6pPr>
            <a:lvl7pPr marL="3086100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7pPr>
            <a:lvl8pPr marL="3600450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8pPr>
            <a:lvl9pPr marL="4114800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00465-6163-B246-ACA3-C40C804A2792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07/10/2021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216976-E5A0-E94F-8CA9-0E8282B85E46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364010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609600" y="1600202"/>
            <a:ext cx="5384800" cy="4525962"/>
          </a:xfrm>
        </p:spPr>
        <p:txBody>
          <a:bodyPr/>
          <a:lstStyle>
            <a:lvl1pPr>
              <a:defRPr sz="3150"/>
            </a:lvl1pPr>
            <a:lvl2pPr>
              <a:defRPr sz="2700"/>
            </a:lvl2pPr>
            <a:lvl3pPr>
              <a:defRPr sz="2250"/>
            </a:lvl3pPr>
            <a:lvl4pPr>
              <a:defRPr sz="2025"/>
            </a:lvl4pPr>
            <a:lvl5pPr>
              <a:defRPr sz="2025"/>
            </a:lvl5pPr>
            <a:lvl6pPr>
              <a:defRPr sz="2025"/>
            </a:lvl6pPr>
            <a:lvl7pPr>
              <a:defRPr sz="2025"/>
            </a:lvl7pPr>
            <a:lvl8pPr>
              <a:defRPr sz="2025"/>
            </a:lvl8pPr>
            <a:lvl9pPr>
              <a:defRPr sz="2025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97600" y="1600202"/>
            <a:ext cx="5384800" cy="4525962"/>
          </a:xfrm>
        </p:spPr>
        <p:txBody>
          <a:bodyPr/>
          <a:lstStyle>
            <a:lvl1pPr>
              <a:defRPr sz="3150"/>
            </a:lvl1pPr>
            <a:lvl2pPr>
              <a:defRPr sz="2700"/>
            </a:lvl2pPr>
            <a:lvl3pPr>
              <a:defRPr sz="2250"/>
            </a:lvl3pPr>
            <a:lvl4pPr>
              <a:defRPr sz="2025"/>
            </a:lvl4pPr>
            <a:lvl5pPr>
              <a:defRPr sz="2025"/>
            </a:lvl5pPr>
            <a:lvl6pPr>
              <a:defRPr sz="2025"/>
            </a:lvl6pPr>
            <a:lvl7pPr>
              <a:defRPr sz="2025"/>
            </a:lvl7pPr>
            <a:lvl8pPr>
              <a:defRPr sz="2025"/>
            </a:lvl8pPr>
            <a:lvl9pPr>
              <a:defRPr sz="2025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00465-6163-B246-ACA3-C40C804A2792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07/10/2021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216976-E5A0-E94F-8CA9-0E8282B85E46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94324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09601" y="1535114"/>
            <a:ext cx="5386917" cy="639762"/>
          </a:xfrm>
        </p:spPr>
        <p:txBody>
          <a:bodyPr anchor="b"/>
          <a:lstStyle>
            <a:lvl1pPr marL="0" indent="0">
              <a:buNone/>
              <a:defRPr sz="2700" b="1"/>
            </a:lvl1pPr>
            <a:lvl2pPr marL="514350" indent="0">
              <a:buNone/>
              <a:defRPr sz="2250" b="1"/>
            </a:lvl2pPr>
            <a:lvl3pPr marL="1028700" indent="0">
              <a:buNone/>
              <a:defRPr sz="2025" b="1"/>
            </a:lvl3pPr>
            <a:lvl4pPr marL="1543050" indent="0">
              <a:buNone/>
              <a:defRPr sz="1800" b="1"/>
            </a:lvl4pPr>
            <a:lvl5pPr marL="2057400" indent="0">
              <a:buNone/>
              <a:defRPr sz="1800" b="1"/>
            </a:lvl5pPr>
            <a:lvl6pPr marL="2571750" indent="0">
              <a:buNone/>
              <a:defRPr sz="1800" b="1"/>
            </a:lvl6pPr>
            <a:lvl7pPr marL="3086100" indent="0">
              <a:buNone/>
              <a:defRPr sz="1800" b="1"/>
            </a:lvl7pPr>
            <a:lvl8pPr marL="3600450" indent="0">
              <a:buNone/>
              <a:defRPr sz="1800" b="1"/>
            </a:lvl8pPr>
            <a:lvl9pPr marL="4114800" indent="0">
              <a:buNone/>
              <a:defRPr sz="18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09601" y="2174874"/>
            <a:ext cx="5386917" cy="3951288"/>
          </a:xfrm>
        </p:spPr>
        <p:txBody>
          <a:bodyPr/>
          <a:lstStyle>
            <a:lvl1pPr>
              <a:defRPr sz="2700"/>
            </a:lvl1pPr>
            <a:lvl2pPr>
              <a:defRPr sz="2250"/>
            </a:lvl2pPr>
            <a:lvl3pPr>
              <a:defRPr sz="2025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93369" y="1535114"/>
            <a:ext cx="5389034" cy="639762"/>
          </a:xfrm>
        </p:spPr>
        <p:txBody>
          <a:bodyPr anchor="b"/>
          <a:lstStyle>
            <a:lvl1pPr marL="0" indent="0">
              <a:buNone/>
              <a:defRPr sz="2700" b="1"/>
            </a:lvl1pPr>
            <a:lvl2pPr marL="514350" indent="0">
              <a:buNone/>
              <a:defRPr sz="2250" b="1"/>
            </a:lvl2pPr>
            <a:lvl3pPr marL="1028700" indent="0">
              <a:buNone/>
              <a:defRPr sz="2025" b="1"/>
            </a:lvl3pPr>
            <a:lvl4pPr marL="1543050" indent="0">
              <a:buNone/>
              <a:defRPr sz="1800" b="1"/>
            </a:lvl4pPr>
            <a:lvl5pPr marL="2057400" indent="0">
              <a:buNone/>
              <a:defRPr sz="1800" b="1"/>
            </a:lvl5pPr>
            <a:lvl6pPr marL="2571750" indent="0">
              <a:buNone/>
              <a:defRPr sz="1800" b="1"/>
            </a:lvl6pPr>
            <a:lvl7pPr marL="3086100" indent="0">
              <a:buNone/>
              <a:defRPr sz="1800" b="1"/>
            </a:lvl7pPr>
            <a:lvl8pPr marL="3600450" indent="0">
              <a:buNone/>
              <a:defRPr sz="1800" b="1"/>
            </a:lvl8pPr>
            <a:lvl9pPr marL="4114800" indent="0">
              <a:buNone/>
              <a:defRPr sz="18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93369" y="2174874"/>
            <a:ext cx="5389034" cy="3951288"/>
          </a:xfrm>
        </p:spPr>
        <p:txBody>
          <a:bodyPr/>
          <a:lstStyle>
            <a:lvl1pPr>
              <a:defRPr sz="2700"/>
            </a:lvl1pPr>
            <a:lvl2pPr>
              <a:defRPr sz="2250"/>
            </a:lvl2pPr>
            <a:lvl3pPr>
              <a:defRPr sz="2025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00465-6163-B246-ACA3-C40C804A2792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07/10/2021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216976-E5A0-E94F-8CA9-0E8282B85E46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682671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00465-6163-B246-ACA3-C40C804A2792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07/10/2021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216976-E5A0-E94F-8CA9-0E8282B85E46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91673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EC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C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C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B881C-0B0B-4B77-902A-719EC80832A0}" type="datetimeFigureOut">
              <a:rPr lang="es-EC" smtClean="0"/>
              <a:t>07/10/2021</a:t>
            </a:fld>
            <a:endParaRPr lang="es-EC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DB5EB-07FB-46AE-A803-47BF45CE20F3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42319931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00465-6163-B246-ACA3-C40C804A2792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07/10/2021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216976-E5A0-E94F-8CA9-0E8282B85E46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1402402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3" y="273050"/>
            <a:ext cx="4011084" cy="1162050"/>
          </a:xfrm>
        </p:spPr>
        <p:txBody>
          <a:bodyPr anchor="b"/>
          <a:lstStyle>
            <a:lvl1pPr algn="l">
              <a:defRPr sz="2250" b="1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766733" y="273052"/>
            <a:ext cx="6815667" cy="5853113"/>
          </a:xfrm>
        </p:spPr>
        <p:txBody>
          <a:bodyPr/>
          <a:lstStyle>
            <a:lvl1pPr>
              <a:defRPr sz="3600"/>
            </a:lvl1pPr>
            <a:lvl2pPr>
              <a:defRPr sz="3150"/>
            </a:lvl2pPr>
            <a:lvl3pPr>
              <a:defRPr sz="2700"/>
            </a:lvl3pPr>
            <a:lvl4pPr>
              <a:defRPr sz="2250"/>
            </a:lvl4pPr>
            <a:lvl5pPr>
              <a:defRPr sz="2250"/>
            </a:lvl5pPr>
            <a:lvl6pPr>
              <a:defRPr sz="2250"/>
            </a:lvl6pPr>
            <a:lvl7pPr>
              <a:defRPr sz="2250"/>
            </a:lvl7pPr>
            <a:lvl8pPr>
              <a:defRPr sz="2250"/>
            </a:lvl8pPr>
            <a:lvl9pPr>
              <a:defRPr sz="225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609603" y="1435102"/>
            <a:ext cx="4011084" cy="4691063"/>
          </a:xfrm>
        </p:spPr>
        <p:txBody>
          <a:bodyPr/>
          <a:lstStyle>
            <a:lvl1pPr marL="0" indent="0">
              <a:buNone/>
              <a:defRPr sz="1575"/>
            </a:lvl1pPr>
            <a:lvl2pPr marL="514350" indent="0">
              <a:buNone/>
              <a:defRPr sz="1350"/>
            </a:lvl2pPr>
            <a:lvl3pPr marL="1028700" indent="0">
              <a:buNone/>
              <a:defRPr sz="1125"/>
            </a:lvl3pPr>
            <a:lvl4pPr marL="1543050" indent="0">
              <a:buNone/>
              <a:defRPr sz="1013"/>
            </a:lvl4pPr>
            <a:lvl5pPr marL="2057400" indent="0">
              <a:buNone/>
              <a:defRPr sz="1013"/>
            </a:lvl5pPr>
            <a:lvl6pPr marL="2571750" indent="0">
              <a:buNone/>
              <a:defRPr sz="1013"/>
            </a:lvl6pPr>
            <a:lvl7pPr marL="3086100" indent="0">
              <a:buNone/>
              <a:defRPr sz="1013"/>
            </a:lvl7pPr>
            <a:lvl8pPr marL="3600450" indent="0">
              <a:buNone/>
              <a:defRPr sz="1013"/>
            </a:lvl8pPr>
            <a:lvl9pPr marL="4114800" indent="0">
              <a:buNone/>
              <a:defRPr sz="1013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00465-6163-B246-ACA3-C40C804A2792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07/10/2021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216976-E5A0-E94F-8CA9-0E8282B85E46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2390285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9"/>
          </a:xfrm>
        </p:spPr>
        <p:txBody>
          <a:bodyPr anchor="b"/>
          <a:lstStyle>
            <a:lvl1pPr algn="l">
              <a:defRPr sz="2250" b="1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600"/>
            </a:lvl1pPr>
            <a:lvl2pPr marL="514350" indent="0">
              <a:buNone/>
              <a:defRPr sz="3150"/>
            </a:lvl2pPr>
            <a:lvl3pPr marL="1028700" indent="0">
              <a:buNone/>
              <a:defRPr sz="2700"/>
            </a:lvl3pPr>
            <a:lvl4pPr marL="1543050" indent="0">
              <a:buNone/>
              <a:defRPr sz="2250"/>
            </a:lvl4pPr>
            <a:lvl5pPr marL="2057400" indent="0">
              <a:buNone/>
              <a:defRPr sz="2250"/>
            </a:lvl5pPr>
            <a:lvl6pPr marL="2571750" indent="0">
              <a:buNone/>
              <a:defRPr sz="2250"/>
            </a:lvl6pPr>
            <a:lvl7pPr marL="3086100" indent="0">
              <a:buNone/>
              <a:defRPr sz="2250"/>
            </a:lvl7pPr>
            <a:lvl8pPr marL="3600450" indent="0">
              <a:buNone/>
              <a:defRPr sz="2250"/>
            </a:lvl8pPr>
            <a:lvl9pPr marL="4114800" indent="0">
              <a:buNone/>
              <a:defRPr sz="2250"/>
            </a:lvl9pPr>
          </a:lstStyle>
          <a:p>
            <a:endParaRPr lang="es-ES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3"/>
          </a:xfrm>
        </p:spPr>
        <p:txBody>
          <a:bodyPr/>
          <a:lstStyle>
            <a:lvl1pPr marL="0" indent="0">
              <a:buNone/>
              <a:defRPr sz="1575"/>
            </a:lvl1pPr>
            <a:lvl2pPr marL="514350" indent="0">
              <a:buNone/>
              <a:defRPr sz="1350"/>
            </a:lvl2pPr>
            <a:lvl3pPr marL="1028700" indent="0">
              <a:buNone/>
              <a:defRPr sz="1125"/>
            </a:lvl3pPr>
            <a:lvl4pPr marL="1543050" indent="0">
              <a:buNone/>
              <a:defRPr sz="1013"/>
            </a:lvl4pPr>
            <a:lvl5pPr marL="2057400" indent="0">
              <a:buNone/>
              <a:defRPr sz="1013"/>
            </a:lvl5pPr>
            <a:lvl6pPr marL="2571750" indent="0">
              <a:buNone/>
              <a:defRPr sz="1013"/>
            </a:lvl6pPr>
            <a:lvl7pPr marL="3086100" indent="0">
              <a:buNone/>
              <a:defRPr sz="1013"/>
            </a:lvl7pPr>
            <a:lvl8pPr marL="3600450" indent="0">
              <a:buNone/>
              <a:defRPr sz="1013"/>
            </a:lvl8pPr>
            <a:lvl9pPr marL="4114800" indent="0">
              <a:buNone/>
              <a:defRPr sz="1013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00465-6163-B246-ACA3-C40C804A2792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07/10/2021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216976-E5A0-E94F-8CA9-0E8282B85E46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114150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00465-6163-B246-ACA3-C40C804A2792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07/10/2021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216976-E5A0-E94F-8CA9-0E8282B85E46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695152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6"/>
          </a:xfrm>
        </p:spPr>
        <p:txBody>
          <a:bodyPr vert="eaVert"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6"/>
          </a:xfrm>
        </p:spPr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00465-6163-B246-ACA3-C40C804A2792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07/10/2021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216976-E5A0-E94F-8CA9-0E8282B85E46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3139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EC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B881C-0B0B-4B77-902A-719EC80832A0}" type="datetimeFigureOut">
              <a:rPr lang="es-EC" smtClean="0"/>
              <a:t>07/10/2021</a:t>
            </a:fld>
            <a:endParaRPr lang="es-EC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DB5EB-07FB-46AE-A803-47BF45CE20F3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41519128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B881C-0B0B-4B77-902A-719EC80832A0}" type="datetimeFigureOut">
              <a:rPr lang="es-EC" smtClean="0"/>
              <a:t>07/10/2021</a:t>
            </a:fld>
            <a:endParaRPr lang="es-EC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DB5EB-07FB-46AE-A803-47BF45CE20F3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34326080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EC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C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B881C-0B0B-4B77-902A-719EC80832A0}" type="datetimeFigureOut">
              <a:rPr lang="es-EC" smtClean="0"/>
              <a:t>07/10/2021</a:t>
            </a:fld>
            <a:endParaRPr lang="es-EC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DB5EB-07FB-46AE-A803-47BF45CE20F3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25096126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EC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C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B881C-0B0B-4B77-902A-719EC80832A0}" type="datetimeFigureOut">
              <a:rPr lang="es-EC" smtClean="0"/>
              <a:t>07/10/2021</a:t>
            </a:fld>
            <a:endParaRPr lang="es-EC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DB5EB-07FB-46AE-A803-47BF45CE20F3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2590022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1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15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9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20" Type="http://schemas.openxmlformats.org/officeDocument/2006/relationships/slideLayout" Target="../slideLayouts/slideLayout32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2.xml"/><Relationship Id="rId19" Type="http://schemas.openxmlformats.org/officeDocument/2006/relationships/slideLayout" Target="../slideLayouts/slideLayout31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0.xml"/><Relationship Id="rId13" Type="http://schemas.openxmlformats.org/officeDocument/2006/relationships/image" Target="../media/image9.JPG"/><Relationship Id="rId3" Type="http://schemas.openxmlformats.org/officeDocument/2006/relationships/slideLayout" Target="../slideLayouts/slideLayout35.xml"/><Relationship Id="rId7" Type="http://schemas.openxmlformats.org/officeDocument/2006/relationships/slideLayout" Target="../slideLayouts/slideLayout3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34.xml"/><Relationship Id="rId1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3.xml"/><Relationship Id="rId5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42.xml"/><Relationship Id="rId4" Type="http://schemas.openxmlformats.org/officeDocument/2006/relationships/slideLayout" Target="../slideLayouts/slideLayout36.xml"/><Relationship Id="rId9" Type="http://schemas.openxmlformats.org/officeDocument/2006/relationships/slideLayout" Target="../slideLayouts/slideLayout4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1.xml"/><Relationship Id="rId13" Type="http://schemas.openxmlformats.org/officeDocument/2006/relationships/image" Target="../media/image9.JPG"/><Relationship Id="rId3" Type="http://schemas.openxmlformats.org/officeDocument/2006/relationships/slideLayout" Target="../slideLayouts/slideLayout46.xml"/><Relationship Id="rId7" Type="http://schemas.openxmlformats.org/officeDocument/2006/relationships/slideLayout" Target="../slideLayouts/slideLayout5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45.xml"/><Relationship Id="rId1" Type="http://schemas.openxmlformats.org/officeDocument/2006/relationships/slideLayout" Target="../slideLayouts/slideLayout44.xml"/><Relationship Id="rId6" Type="http://schemas.openxmlformats.org/officeDocument/2006/relationships/slideLayout" Target="../slideLayouts/slideLayout49.xml"/><Relationship Id="rId11" Type="http://schemas.openxmlformats.org/officeDocument/2006/relationships/slideLayout" Target="../slideLayouts/slideLayout54.xml"/><Relationship Id="rId5" Type="http://schemas.openxmlformats.org/officeDocument/2006/relationships/slideLayout" Target="../slideLayouts/slideLayout48.xml"/><Relationship Id="rId10" Type="http://schemas.openxmlformats.org/officeDocument/2006/relationships/slideLayout" Target="../slideLayouts/slideLayout53.xml"/><Relationship Id="rId4" Type="http://schemas.openxmlformats.org/officeDocument/2006/relationships/slideLayout" Target="../slideLayouts/slideLayout47.xml"/><Relationship Id="rId9" Type="http://schemas.openxmlformats.org/officeDocument/2006/relationships/slideLayout" Target="../slideLayouts/slideLayout5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EC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C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9B881C-0B0B-4B77-902A-719EC80832A0}" type="datetimeFigureOut">
              <a:rPr lang="es-EC" smtClean="0"/>
              <a:t>07/10/2021</a:t>
            </a:fld>
            <a:endParaRPr lang="es-EC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C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EDB5EB-07FB-46AE-A803-47BF45CE20F3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31916056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C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6;p1"/>
          <p:cNvSpPr txBox="1">
            <a:spLocks noGrp="1" noChangeArrowheads="1"/>
          </p:cNvSpPr>
          <p:nvPr>
            <p:ph type="title"/>
          </p:nvPr>
        </p:nvSpPr>
        <p:spPr bwMode="auto">
          <a:xfrm>
            <a:off x="947738" y="715963"/>
            <a:ext cx="10296525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ctr" anchorCtr="0" compatLnSpc="1">
            <a:prstTxWarp prst="textNoShape">
              <a:avLst/>
            </a:prstTxWarp>
          </a:bodyPr>
          <a:lstStyle/>
          <a:p>
            <a:pPr lvl="0"/>
            <a:endParaRPr lang="es-EC" altLang="es-EC">
              <a:sym typeface="Arial" panose="020B0604020202020204" pitchFamily="34" charset="0"/>
            </a:endParaRPr>
          </a:p>
        </p:txBody>
      </p:sp>
      <p:sp>
        <p:nvSpPr>
          <p:cNvPr id="1027" name="Google Shape;7;p1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47738" y="1536700"/>
            <a:ext cx="10296525" cy="4605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</a:bodyPr>
          <a:lstStyle/>
          <a:p>
            <a:pPr lvl="0"/>
            <a:endParaRPr lang="es-EC" altLang="es-EC"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027361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79" r:id="rId18"/>
    <p:sldLayoutId id="2147483680" r:id="rId19"/>
    <p:sldLayoutId id="2147483681" r:id="rId2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1pPr>
      <a:lvl2pPr lvl="1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2pPr>
      <a:lvl3pPr lvl="2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3pPr>
      <a:lvl4pPr lvl="3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4pPr>
      <a:lvl5pPr lvl="4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1pPr>
      <a:lvl2pPr lvl="1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2pPr>
      <a:lvl3pPr lvl="2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3pPr>
      <a:lvl4pPr lvl="3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4pPr>
      <a:lvl5pPr lvl="4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09600" y="1600202"/>
            <a:ext cx="10972800" cy="45259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11480"/>
            <a:fld id="{DE300465-6163-B246-ACA3-C40C804A2792}" type="datetimeFigureOut">
              <a:rPr lang="es-ES" smtClean="0">
                <a:solidFill>
                  <a:prstClr val="black">
                    <a:tint val="75000"/>
                  </a:prstClr>
                </a:solidFill>
                <a:ea typeface="MS PGothic" panose="020B0600070205080204" pitchFamily="34" charset="-128"/>
              </a:rPr>
              <a:pPr defTabSz="411480"/>
              <a:t>07/10/2021</a:t>
            </a:fld>
            <a:endParaRPr lang="es-ES">
              <a:solidFill>
                <a:prstClr val="black">
                  <a:tint val="75000"/>
                </a:prstClr>
              </a:solidFill>
              <a:ea typeface="MS PGothic" panose="020B0600070205080204" pitchFamily="34" charset="-128"/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11480"/>
            <a:endParaRPr lang="es-ES">
              <a:solidFill>
                <a:prstClr val="black">
                  <a:tint val="75000"/>
                </a:prstClr>
              </a:solidFill>
              <a:ea typeface="MS PGothic" panose="020B0600070205080204" pitchFamily="34" charset="-128"/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11480"/>
            <a:fld id="{84216976-E5A0-E94F-8CA9-0E8282B85E46}" type="slidenum">
              <a:rPr lang="es-ES" smtClean="0">
                <a:solidFill>
                  <a:prstClr val="black">
                    <a:tint val="75000"/>
                  </a:prstClr>
                </a:solidFill>
                <a:ea typeface="MS PGothic" panose="020B0600070205080204" pitchFamily="34" charset="-128"/>
              </a:rPr>
              <a:pPr defTabSz="411480"/>
              <a:t>‹Nº›</a:t>
            </a:fld>
            <a:endParaRPr lang="es-ES">
              <a:solidFill>
                <a:prstClr val="black">
                  <a:tint val="75000"/>
                </a:prstClr>
              </a:solidFill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695388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</p:sldLayoutIdLst>
  <p:txStyles>
    <p:titleStyle>
      <a:lvl1pPr algn="ctr" defTabSz="514350" rtl="0" eaLnBrk="1" latinLnBrk="0" hangingPunct="1">
        <a:spcBef>
          <a:spcPct val="0"/>
        </a:spcBef>
        <a:buNone/>
        <a:defRPr sz="495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85763" indent="-385763" algn="l" defTabSz="514350" rtl="0" eaLnBrk="1" latinLnBrk="0" hangingPunct="1">
        <a:spcBef>
          <a:spcPct val="20000"/>
        </a:spcBef>
        <a:buFont typeface="Arial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835819" indent="-321469" algn="l" defTabSz="514350" rtl="0" eaLnBrk="1" latinLnBrk="0" hangingPunct="1">
        <a:spcBef>
          <a:spcPct val="20000"/>
        </a:spcBef>
        <a:buFont typeface="Arial"/>
        <a:buChar char="–"/>
        <a:defRPr sz="3150" kern="1200">
          <a:solidFill>
            <a:schemeClr val="tx1"/>
          </a:solidFill>
          <a:latin typeface="+mn-lt"/>
          <a:ea typeface="+mn-ea"/>
          <a:cs typeface="+mn-cs"/>
        </a:defRPr>
      </a:lvl2pPr>
      <a:lvl3pPr marL="1285875" indent="-257175" algn="l" defTabSz="514350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1800225" indent="-257175" algn="l" defTabSz="514350" rtl="0" eaLnBrk="1" latinLnBrk="0" hangingPunct="1">
        <a:spcBef>
          <a:spcPct val="20000"/>
        </a:spcBef>
        <a:buFont typeface="Arial"/>
        <a:buChar char="–"/>
        <a:defRPr sz="2250" kern="1200">
          <a:solidFill>
            <a:schemeClr val="tx1"/>
          </a:solidFill>
          <a:latin typeface="+mn-lt"/>
          <a:ea typeface="+mn-ea"/>
          <a:cs typeface="+mn-cs"/>
        </a:defRPr>
      </a:lvl4pPr>
      <a:lvl5pPr marL="2314575" indent="-257175" algn="l" defTabSz="514350" rtl="0" eaLnBrk="1" latinLnBrk="0" hangingPunct="1">
        <a:spcBef>
          <a:spcPct val="20000"/>
        </a:spcBef>
        <a:buFont typeface="Arial"/>
        <a:buChar char="»"/>
        <a:defRPr sz="2250" kern="1200">
          <a:solidFill>
            <a:schemeClr val="tx1"/>
          </a:solidFill>
          <a:latin typeface="+mn-lt"/>
          <a:ea typeface="+mn-ea"/>
          <a:cs typeface="+mn-cs"/>
        </a:defRPr>
      </a:lvl5pPr>
      <a:lvl6pPr marL="2828925" indent="-257175" algn="l" defTabSz="514350" rtl="0" eaLnBrk="1" latinLnBrk="0" hangingPunct="1">
        <a:spcBef>
          <a:spcPct val="20000"/>
        </a:spcBef>
        <a:buFont typeface="Arial"/>
        <a:buChar char="•"/>
        <a:defRPr sz="2250" kern="1200">
          <a:solidFill>
            <a:schemeClr val="tx1"/>
          </a:solidFill>
          <a:latin typeface="+mn-lt"/>
          <a:ea typeface="+mn-ea"/>
          <a:cs typeface="+mn-cs"/>
        </a:defRPr>
      </a:lvl6pPr>
      <a:lvl7pPr marL="3343275" indent="-257175" algn="l" defTabSz="514350" rtl="0" eaLnBrk="1" latinLnBrk="0" hangingPunct="1">
        <a:spcBef>
          <a:spcPct val="20000"/>
        </a:spcBef>
        <a:buFont typeface="Arial"/>
        <a:buChar char="•"/>
        <a:defRPr sz="2250" kern="1200">
          <a:solidFill>
            <a:schemeClr val="tx1"/>
          </a:solidFill>
          <a:latin typeface="+mn-lt"/>
          <a:ea typeface="+mn-ea"/>
          <a:cs typeface="+mn-cs"/>
        </a:defRPr>
      </a:lvl7pPr>
      <a:lvl8pPr marL="3857625" indent="-257175" algn="l" defTabSz="514350" rtl="0" eaLnBrk="1" latinLnBrk="0" hangingPunct="1">
        <a:spcBef>
          <a:spcPct val="20000"/>
        </a:spcBef>
        <a:buFont typeface="Arial"/>
        <a:buChar char="•"/>
        <a:defRPr sz="2250" kern="1200">
          <a:solidFill>
            <a:schemeClr val="tx1"/>
          </a:solidFill>
          <a:latin typeface="+mn-lt"/>
          <a:ea typeface="+mn-ea"/>
          <a:cs typeface="+mn-cs"/>
        </a:defRPr>
      </a:lvl8pPr>
      <a:lvl9pPr marL="4371975" indent="-257175" algn="l" defTabSz="514350" rtl="0" eaLnBrk="1" latinLnBrk="0" hangingPunct="1">
        <a:spcBef>
          <a:spcPct val="20000"/>
        </a:spcBef>
        <a:buFont typeface="Arial"/>
        <a:buChar char="•"/>
        <a:defRPr sz="22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514350" rtl="0" eaLnBrk="1" latinLnBrk="0" hangingPunct="1">
        <a:defRPr sz="2025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algn="l" defTabSz="514350" rtl="0" eaLnBrk="1" latinLnBrk="0" hangingPunct="1">
        <a:defRPr sz="2025" kern="1200">
          <a:solidFill>
            <a:schemeClr val="tx1"/>
          </a:solidFill>
          <a:latin typeface="+mn-lt"/>
          <a:ea typeface="+mn-ea"/>
          <a:cs typeface="+mn-cs"/>
        </a:defRPr>
      </a:lvl2pPr>
      <a:lvl3pPr marL="1028700" algn="l" defTabSz="514350" rtl="0" eaLnBrk="1" latinLnBrk="0" hangingPunct="1">
        <a:defRPr sz="2025" kern="1200">
          <a:solidFill>
            <a:schemeClr val="tx1"/>
          </a:solidFill>
          <a:latin typeface="+mn-lt"/>
          <a:ea typeface="+mn-ea"/>
          <a:cs typeface="+mn-cs"/>
        </a:defRPr>
      </a:lvl3pPr>
      <a:lvl4pPr marL="1543050" algn="l" defTabSz="514350" rtl="0" eaLnBrk="1" latinLnBrk="0" hangingPunct="1">
        <a:defRPr sz="2025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algn="l" defTabSz="514350" rtl="0" eaLnBrk="1" latinLnBrk="0" hangingPunct="1">
        <a:defRPr sz="2025" kern="1200">
          <a:solidFill>
            <a:schemeClr val="tx1"/>
          </a:solidFill>
          <a:latin typeface="+mn-lt"/>
          <a:ea typeface="+mn-ea"/>
          <a:cs typeface="+mn-cs"/>
        </a:defRPr>
      </a:lvl5pPr>
      <a:lvl6pPr marL="2571750" algn="l" defTabSz="514350" rtl="0" eaLnBrk="1" latinLnBrk="0" hangingPunct="1">
        <a:defRPr sz="2025" kern="1200">
          <a:solidFill>
            <a:schemeClr val="tx1"/>
          </a:solidFill>
          <a:latin typeface="+mn-lt"/>
          <a:ea typeface="+mn-ea"/>
          <a:cs typeface="+mn-cs"/>
        </a:defRPr>
      </a:lvl6pPr>
      <a:lvl7pPr marL="3086100" algn="l" defTabSz="514350" rtl="0" eaLnBrk="1" latinLnBrk="0" hangingPunct="1">
        <a:defRPr sz="2025" kern="1200">
          <a:solidFill>
            <a:schemeClr val="tx1"/>
          </a:solidFill>
          <a:latin typeface="+mn-lt"/>
          <a:ea typeface="+mn-ea"/>
          <a:cs typeface="+mn-cs"/>
        </a:defRPr>
      </a:lvl7pPr>
      <a:lvl8pPr marL="3600450" algn="l" defTabSz="514350" rtl="0" eaLnBrk="1" latinLnBrk="0" hangingPunct="1">
        <a:defRPr sz="2025" kern="1200">
          <a:solidFill>
            <a:schemeClr val="tx1"/>
          </a:solidFill>
          <a:latin typeface="+mn-lt"/>
          <a:ea typeface="+mn-ea"/>
          <a:cs typeface="+mn-cs"/>
        </a:defRPr>
      </a:lvl8pPr>
      <a:lvl9pPr marL="4114800" algn="l" defTabSz="514350" rtl="0" eaLnBrk="1" latinLnBrk="0" hangingPunct="1">
        <a:defRPr sz="202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09600" y="1600202"/>
            <a:ext cx="10972800" cy="45259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11480"/>
            <a:fld id="{DE300465-6163-B246-ACA3-C40C804A2792}" type="datetimeFigureOut">
              <a:rPr lang="es-ES" smtClean="0">
                <a:solidFill>
                  <a:prstClr val="black">
                    <a:tint val="75000"/>
                  </a:prstClr>
                </a:solidFill>
                <a:ea typeface="MS PGothic" panose="020B0600070205080204" pitchFamily="34" charset="-128"/>
              </a:rPr>
              <a:pPr defTabSz="411480"/>
              <a:t>07/10/2021</a:t>
            </a:fld>
            <a:endParaRPr lang="es-ES" dirty="0">
              <a:solidFill>
                <a:prstClr val="black">
                  <a:tint val="75000"/>
                </a:prstClr>
              </a:solidFill>
              <a:ea typeface="MS PGothic" panose="020B0600070205080204" pitchFamily="34" charset="-128"/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11480"/>
            <a:endParaRPr lang="es-ES" dirty="0">
              <a:solidFill>
                <a:prstClr val="black">
                  <a:tint val="75000"/>
                </a:prstClr>
              </a:solidFill>
              <a:ea typeface="MS PGothic" panose="020B0600070205080204" pitchFamily="34" charset="-128"/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11480"/>
            <a:fld id="{84216976-E5A0-E94F-8CA9-0E8282B85E46}" type="slidenum">
              <a:rPr lang="es-ES" smtClean="0">
                <a:solidFill>
                  <a:prstClr val="black">
                    <a:tint val="75000"/>
                  </a:prstClr>
                </a:solidFill>
                <a:ea typeface="MS PGothic" panose="020B0600070205080204" pitchFamily="34" charset="-128"/>
              </a:rPr>
              <a:pPr defTabSz="411480"/>
              <a:t>‹Nº›</a:t>
            </a:fld>
            <a:endParaRPr lang="es-ES" dirty="0">
              <a:solidFill>
                <a:prstClr val="black">
                  <a:tint val="75000"/>
                </a:prstClr>
              </a:solidFill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395709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</p:sldLayoutIdLst>
  <p:txStyles>
    <p:titleStyle>
      <a:lvl1pPr algn="ctr" defTabSz="514350" rtl="0" eaLnBrk="1" latinLnBrk="0" hangingPunct="1">
        <a:spcBef>
          <a:spcPct val="0"/>
        </a:spcBef>
        <a:buNone/>
        <a:defRPr sz="495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85763" indent="-385763" algn="l" defTabSz="514350" rtl="0" eaLnBrk="1" latinLnBrk="0" hangingPunct="1">
        <a:spcBef>
          <a:spcPct val="20000"/>
        </a:spcBef>
        <a:buFont typeface="Arial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835819" indent="-321469" algn="l" defTabSz="514350" rtl="0" eaLnBrk="1" latinLnBrk="0" hangingPunct="1">
        <a:spcBef>
          <a:spcPct val="20000"/>
        </a:spcBef>
        <a:buFont typeface="Arial"/>
        <a:buChar char="–"/>
        <a:defRPr sz="3150" kern="1200">
          <a:solidFill>
            <a:schemeClr val="tx1"/>
          </a:solidFill>
          <a:latin typeface="+mn-lt"/>
          <a:ea typeface="+mn-ea"/>
          <a:cs typeface="+mn-cs"/>
        </a:defRPr>
      </a:lvl2pPr>
      <a:lvl3pPr marL="1285875" indent="-257175" algn="l" defTabSz="514350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1800225" indent="-257175" algn="l" defTabSz="514350" rtl="0" eaLnBrk="1" latinLnBrk="0" hangingPunct="1">
        <a:spcBef>
          <a:spcPct val="20000"/>
        </a:spcBef>
        <a:buFont typeface="Arial"/>
        <a:buChar char="–"/>
        <a:defRPr sz="2250" kern="1200">
          <a:solidFill>
            <a:schemeClr val="tx1"/>
          </a:solidFill>
          <a:latin typeface="+mn-lt"/>
          <a:ea typeface="+mn-ea"/>
          <a:cs typeface="+mn-cs"/>
        </a:defRPr>
      </a:lvl4pPr>
      <a:lvl5pPr marL="2314575" indent="-257175" algn="l" defTabSz="514350" rtl="0" eaLnBrk="1" latinLnBrk="0" hangingPunct="1">
        <a:spcBef>
          <a:spcPct val="20000"/>
        </a:spcBef>
        <a:buFont typeface="Arial"/>
        <a:buChar char="»"/>
        <a:defRPr sz="2250" kern="1200">
          <a:solidFill>
            <a:schemeClr val="tx1"/>
          </a:solidFill>
          <a:latin typeface="+mn-lt"/>
          <a:ea typeface="+mn-ea"/>
          <a:cs typeface="+mn-cs"/>
        </a:defRPr>
      </a:lvl5pPr>
      <a:lvl6pPr marL="2828925" indent="-257175" algn="l" defTabSz="514350" rtl="0" eaLnBrk="1" latinLnBrk="0" hangingPunct="1">
        <a:spcBef>
          <a:spcPct val="20000"/>
        </a:spcBef>
        <a:buFont typeface="Arial"/>
        <a:buChar char="•"/>
        <a:defRPr sz="2250" kern="1200">
          <a:solidFill>
            <a:schemeClr val="tx1"/>
          </a:solidFill>
          <a:latin typeface="+mn-lt"/>
          <a:ea typeface="+mn-ea"/>
          <a:cs typeface="+mn-cs"/>
        </a:defRPr>
      </a:lvl6pPr>
      <a:lvl7pPr marL="3343275" indent="-257175" algn="l" defTabSz="514350" rtl="0" eaLnBrk="1" latinLnBrk="0" hangingPunct="1">
        <a:spcBef>
          <a:spcPct val="20000"/>
        </a:spcBef>
        <a:buFont typeface="Arial"/>
        <a:buChar char="•"/>
        <a:defRPr sz="2250" kern="1200">
          <a:solidFill>
            <a:schemeClr val="tx1"/>
          </a:solidFill>
          <a:latin typeface="+mn-lt"/>
          <a:ea typeface="+mn-ea"/>
          <a:cs typeface="+mn-cs"/>
        </a:defRPr>
      </a:lvl7pPr>
      <a:lvl8pPr marL="3857625" indent="-257175" algn="l" defTabSz="514350" rtl="0" eaLnBrk="1" latinLnBrk="0" hangingPunct="1">
        <a:spcBef>
          <a:spcPct val="20000"/>
        </a:spcBef>
        <a:buFont typeface="Arial"/>
        <a:buChar char="•"/>
        <a:defRPr sz="2250" kern="1200">
          <a:solidFill>
            <a:schemeClr val="tx1"/>
          </a:solidFill>
          <a:latin typeface="+mn-lt"/>
          <a:ea typeface="+mn-ea"/>
          <a:cs typeface="+mn-cs"/>
        </a:defRPr>
      </a:lvl8pPr>
      <a:lvl9pPr marL="4371975" indent="-257175" algn="l" defTabSz="514350" rtl="0" eaLnBrk="1" latinLnBrk="0" hangingPunct="1">
        <a:spcBef>
          <a:spcPct val="20000"/>
        </a:spcBef>
        <a:buFont typeface="Arial"/>
        <a:buChar char="•"/>
        <a:defRPr sz="22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514350" rtl="0" eaLnBrk="1" latinLnBrk="0" hangingPunct="1">
        <a:defRPr sz="2025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algn="l" defTabSz="514350" rtl="0" eaLnBrk="1" latinLnBrk="0" hangingPunct="1">
        <a:defRPr sz="2025" kern="1200">
          <a:solidFill>
            <a:schemeClr val="tx1"/>
          </a:solidFill>
          <a:latin typeface="+mn-lt"/>
          <a:ea typeface="+mn-ea"/>
          <a:cs typeface="+mn-cs"/>
        </a:defRPr>
      </a:lvl2pPr>
      <a:lvl3pPr marL="1028700" algn="l" defTabSz="514350" rtl="0" eaLnBrk="1" latinLnBrk="0" hangingPunct="1">
        <a:defRPr sz="2025" kern="1200">
          <a:solidFill>
            <a:schemeClr val="tx1"/>
          </a:solidFill>
          <a:latin typeface="+mn-lt"/>
          <a:ea typeface="+mn-ea"/>
          <a:cs typeface="+mn-cs"/>
        </a:defRPr>
      </a:lvl3pPr>
      <a:lvl4pPr marL="1543050" algn="l" defTabSz="514350" rtl="0" eaLnBrk="1" latinLnBrk="0" hangingPunct="1">
        <a:defRPr sz="2025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algn="l" defTabSz="514350" rtl="0" eaLnBrk="1" latinLnBrk="0" hangingPunct="1">
        <a:defRPr sz="2025" kern="1200">
          <a:solidFill>
            <a:schemeClr val="tx1"/>
          </a:solidFill>
          <a:latin typeface="+mn-lt"/>
          <a:ea typeface="+mn-ea"/>
          <a:cs typeface="+mn-cs"/>
        </a:defRPr>
      </a:lvl5pPr>
      <a:lvl6pPr marL="2571750" algn="l" defTabSz="514350" rtl="0" eaLnBrk="1" latinLnBrk="0" hangingPunct="1">
        <a:defRPr sz="2025" kern="1200">
          <a:solidFill>
            <a:schemeClr val="tx1"/>
          </a:solidFill>
          <a:latin typeface="+mn-lt"/>
          <a:ea typeface="+mn-ea"/>
          <a:cs typeface="+mn-cs"/>
        </a:defRPr>
      </a:lvl6pPr>
      <a:lvl7pPr marL="3086100" algn="l" defTabSz="514350" rtl="0" eaLnBrk="1" latinLnBrk="0" hangingPunct="1">
        <a:defRPr sz="2025" kern="1200">
          <a:solidFill>
            <a:schemeClr val="tx1"/>
          </a:solidFill>
          <a:latin typeface="+mn-lt"/>
          <a:ea typeface="+mn-ea"/>
          <a:cs typeface="+mn-cs"/>
        </a:defRPr>
      </a:lvl7pPr>
      <a:lvl8pPr marL="3600450" algn="l" defTabSz="514350" rtl="0" eaLnBrk="1" latinLnBrk="0" hangingPunct="1">
        <a:defRPr sz="2025" kern="1200">
          <a:solidFill>
            <a:schemeClr val="tx1"/>
          </a:solidFill>
          <a:latin typeface="+mn-lt"/>
          <a:ea typeface="+mn-ea"/>
          <a:cs typeface="+mn-cs"/>
        </a:defRPr>
      </a:lvl8pPr>
      <a:lvl9pPr marL="4114800" algn="l" defTabSz="514350" rtl="0" eaLnBrk="1" latinLnBrk="0" hangingPunct="1">
        <a:defRPr sz="202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23.JPG"/><Relationship Id="rId7" Type="http://schemas.openxmlformats.org/officeDocument/2006/relationships/image" Target="../media/image27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26.JPG"/><Relationship Id="rId5" Type="http://schemas.openxmlformats.org/officeDocument/2006/relationships/image" Target="../media/image25.JPG"/><Relationship Id="rId4" Type="http://schemas.openxmlformats.org/officeDocument/2006/relationships/image" Target="../media/image24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4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45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10" Type="http://schemas.openxmlformats.org/officeDocument/2006/relationships/image" Target="../media/image60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diagramLayout" Target="../diagrams/layout1.xml"/><Relationship Id="rId7" Type="http://schemas.openxmlformats.org/officeDocument/2006/relationships/hyperlink" Target="Comit&#233;%20de%20SI/Anexos/Anexo%207-Alcancedel%20SGSI-BDE.pdf" TargetMode="Externa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7" Type="http://schemas.openxmlformats.org/officeDocument/2006/relationships/image" Target="../media/image21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20.JPG"/><Relationship Id="rId5" Type="http://schemas.openxmlformats.org/officeDocument/2006/relationships/image" Target="../media/image19.JPG"/><Relationship Id="rId4" Type="http://schemas.openxmlformats.org/officeDocument/2006/relationships/image" Target="../media/image1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CuadroTexto 4"/>
          <p:cNvSpPr txBox="1">
            <a:spLocks noChangeArrowheads="1"/>
          </p:cNvSpPr>
          <p:nvPr/>
        </p:nvSpPr>
        <p:spPr bwMode="auto">
          <a:xfrm>
            <a:off x="1918951" y="2939360"/>
            <a:ext cx="10135674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s-ES" altLang="es-EC" sz="3600" dirty="0">
                <a:solidFill>
                  <a:schemeClr val="bg1"/>
                </a:solidFill>
                <a:latin typeface="Gotham Light"/>
                <a:cs typeface="Arial" panose="020B0604020202020204" pitchFamily="34" charset="0"/>
              </a:rPr>
              <a:t>Mes de la Concientización de la ciberseguridad</a:t>
            </a:r>
          </a:p>
        </p:txBody>
      </p:sp>
      <p:sp>
        <p:nvSpPr>
          <p:cNvPr id="25603" name="CuadroTexto 3"/>
          <p:cNvSpPr txBox="1">
            <a:spLocks noChangeArrowheads="1"/>
          </p:cNvSpPr>
          <p:nvPr/>
        </p:nvSpPr>
        <p:spPr bwMode="auto">
          <a:xfrm>
            <a:off x="2017310" y="3726377"/>
            <a:ext cx="6096000" cy="401638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107000"/>
              </a:lnSpc>
              <a:spcAft>
                <a:spcPts val="800"/>
              </a:spcAft>
              <a:defRPr/>
            </a:pPr>
            <a:r>
              <a:rPr lang="es-EC" altLang="es-EC" sz="2000" b="1" dirty="0">
                <a:solidFill>
                  <a:schemeClr val="bg1"/>
                </a:solidFill>
                <a:latin typeface="Gotham Medium" pitchFamily="50" charset="0"/>
                <a:ea typeface="Arial" panose="020B0604020202020204" pitchFamily="34" charset="0"/>
                <a:cs typeface="Calibri" panose="020F0502020204030204" pitchFamily="34" charset="0"/>
              </a:rPr>
              <a:t>Octubre-2021</a:t>
            </a:r>
            <a:endParaRPr lang="es-EC" altLang="es-EC" sz="1050" dirty="0">
              <a:solidFill>
                <a:schemeClr val="bg1"/>
              </a:solidFill>
              <a:latin typeface="Gotham Medium" pitchFamily="50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93259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A5A17FC0-D416-4C8B-A9E6-5924D352B9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64639" y="535208"/>
            <a:ext cx="3574862" cy="5787012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28700">
              <a:defRPr/>
            </a:pPr>
            <a:endParaRPr lang="en-US" sz="1620" dirty="0">
              <a:solidFill>
                <a:prstClr val="white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E6191E0-5237-4B58-96FC-669EF6D616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40566" y="1388377"/>
            <a:ext cx="2396579" cy="2829904"/>
          </a:xfrm>
        </p:spPr>
        <p:txBody>
          <a:bodyPr vert="horz" wrap="square" lIns="102870" tIns="51435" rIns="102870" bIns="51435" numCol="1" rtlCol="0" anchor="b" anchorCtr="0" compatLnSpc="1">
            <a:prstTxWarp prst="textNoShape">
              <a:avLst/>
            </a:prstTxWarp>
            <a:normAutofit fontScale="90000"/>
          </a:bodyPr>
          <a:lstStyle/>
          <a:p>
            <a:pPr defTabSz="1028700">
              <a:lnSpc>
                <a:spcPct val="90000"/>
              </a:lnSpc>
            </a:pPr>
            <a:r>
              <a:rPr lang="en-US" sz="4050" b="1" dirty="0">
                <a:solidFill>
                  <a:srgbClr val="FFFFFF"/>
                </a:solidFill>
              </a:rPr>
              <a:t>Código Orgánico Integral Penal</a:t>
            </a:r>
            <a:endParaRPr lang="en-US" sz="4050" dirty="0">
              <a:solidFill>
                <a:srgbClr val="FFFFFF"/>
              </a:solidFill>
            </a:endParaRP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82DC870-E8E5-4050-B10C-CC24FC67E5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952500" y="2464403"/>
            <a:ext cx="6767501" cy="0"/>
          </a:xfrm>
          <a:prstGeom prst="line">
            <a:avLst/>
          </a:prstGeom>
          <a:ln w="1016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FF76A74F-C283-4DED-BD4D-086753B7CB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952501" y="4393025"/>
            <a:ext cx="6846175" cy="0"/>
          </a:xfrm>
          <a:prstGeom prst="line">
            <a:avLst/>
          </a:prstGeom>
          <a:ln w="1016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3B2791FB-B2F7-4BBE-B8D8-74C37FF9E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81769" y="535208"/>
            <a:ext cx="0" cy="5786440"/>
          </a:xfrm>
          <a:prstGeom prst="line">
            <a:avLst/>
          </a:prstGeom>
          <a:ln w="1016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891B5DE-6811-4844-BB18-472A3F360E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720001" y="535208"/>
            <a:ext cx="0" cy="1890237"/>
          </a:xfrm>
          <a:prstGeom prst="line">
            <a:avLst/>
          </a:prstGeom>
          <a:ln w="1016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77A9CA3A-7216-41E0-B3CD-058077FD39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89913" y="4393025"/>
            <a:ext cx="1596961" cy="0"/>
          </a:xfrm>
          <a:prstGeom prst="line">
            <a:avLst/>
          </a:prstGeom>
          <a:ln w="15875">
            <a:solidFill>
              <a:srgbClr val="FFFFFF">
                <a:alpha val="7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agen 3">
            <a:extLst>
              <a:ext uri="{FF2B5EF4-FFF2-40B4-BE49-F238E27FC236}">
                <a16:creationId xmlns:a16="http://schemas.microsoft.com/office/drawing/2014/main" id="{2C5F84EC-6EFB-4543-AB01-5A1AD7E24B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8849" y="921176"/>
            <a:ext cx="3192638" cy="934403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C09C9DF0-171D-484C-A4AA-30E594BFC7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5576" y="921177"/>
            <a:ext cx="2950072" cy="1039357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AEBA2213-5605-4215-8918-BFDFC57451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4780" y="2615525"/>
            <a:ext cx="3175461" cy="1406406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654C005D-F8CB-4ECC-93EB-BA9723D7BF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7370" y="2713366"/>
            <a:ext cx="3046366" cy="1308565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746565B1-D634-4391-A1EE-9076AC02FD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2501" y="4730050"/>
            <a:ext cx="3318985" cy="1206775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4F554F73-E97D-48C4-B38F-B3CFAAFF1A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30066" y="5403956"/>
            <a:ext cx="1240969" cy="828790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6230EADB-DB8E-4E81-B1AD-8BE0068ACDF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7319" y="4701482"/>
            <a:ext cx="2285357" cy="533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388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1284CA7F-B696-4085-84C6-CD668817E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2500" y="535781"/>
            <a:ext cx="5104922" cy="2869531"/>
          </a:xfrm>
          <a:custGeom>
            <a:avLst/>
            <a:gdLst>
              <a:gd name="connsiteX0" fmla="*/ 0 w 6050278"/>
              <a:gd name="connsiteY0" fmla="*/ 0 h 3400925"/>
              <a:gd name="connsiteX1" fmla="*/ 6050278 w 6050278"/>
              <a:gd name="connsiteY1" fmla="*/ 0 h 3400925"/>
              <a:gd name="connsiteX2" fmla="*/ 6050278 w 6050278"/>
              <a:gd name="connsiteY2" fmla="*/ 1827306 h 3400925"/>
              <a:gd name="connsiteX3" fmla="*/ 3892296 w 6050278"/>
              <a:gd name="connsiteY3" fmla="*/ 1827306 h 3400925"/>
              <a:gd name="connsiteX4" fmla="*/ 3892296 w 6050278"/>
              <a:gd name="connsiteY4" fmla="*/ 3400925 h 3400925"/>
              <a:gd name="connsiteX5" fmla="*/ 0 w 6050278"/>
              <a:gd name="connsiteY5" fmla="*/ 3400925 h 3400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50278" h="3400925">
                <a:moveTo>
                  <a:pt x="0" y="0"/>
                </a:moveTo>
                <a:lnTo>
                  <a:pt x="6050278" y="0"/>
                </a:lnTo>
                <a:lnTo>
                  <a:pt x="6050278" y="1827306"/>
                </a:lnTo>
                <a:lnTo>
                  <a:pt x="3892296" y="1827306"/>
                </a:lnTo>
                <a:lnTo>
                  <a:pt x="3892296" y="3400925"/>
                </a:lnTo>
                <a:lnTo>
                  <a:pt x="0" y="3400925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en-US" sz="1620" dirty="0">
              <a:solidFill>
                <a:prstClr val="white"/>
              </a:solidFill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858A10F4-B847-4777-BC82-782F6FB36E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4579" y="535781"/>
            <a:ext cx="5104922" cy="2869531"/>
          </a:xfrm>
          <a:custGeom>
            <a:avLst/>
            <a:gdLst>
              <a:gd name="connsiteX0" fmla="*/ 0 w 6050278"/>
              <a:gd name="connsiteY0" fmla="*/ 0 h 3400925"/>
              <a:gd name="connsiteX1" fmla="*/ 6050278 w 6050278"/>
              <a:gd name="connsiteY1" fmla="*/ 0 h 3400925"/>
              <a:gd name="connsiteX2" fmla="*/ 6050278 w 6050278"/>
              <a:gd name="connsiteY2" fmla="*/ 3400925 h 3400925"/>
              <a:gd name="connsiteX3" fmla="*/ 2157982 w 6050278"/>
              <a:gd name="connsiteY3" fmla="*/ 3400925 h 3400925"/>
              <a:gd name="connsiteX4" fmla="*/ 2157982 w 6050278"/>
              <a:gd name="connsiteY4" fmla="*/ 1827306 h 3400925"/>
              <a:gd name="connsiteX5" fmla="*/ 0 w 6050278"/>
              <a:gd name="connsiteY5" fmla="*/ 1827306 h 3400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50278" h="3400925">
                <a:moveTo>
                  <a:pt x="0" y="0"/>
                </a:moveTo>
                <a:lnTo>
                  <a:pt x="6050278" y="0"/>
                </a:lnTo>
                <a:lnTo>
                  <a:pt x="6050278" y="3400925"/>
                </a:lnTo>
                <a:lnTo>
                  <a:pt x="2157982" y="3400925"/>
                </a:lnTo>
                <a:lnTo>
                  <a:pt x="2157982" y="1827306"/>
                </a:lnTo>
                <a:lnTo>
                  <a:pt x="0" y="1827306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en-US" sz="1620" dirty="0">
              <a:solidFill>
                <a:prstClr val="white"/>
              </a:solidFill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8883B597-C9A1-46EF-AB6B-71DF0B1ED4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2500" y="3479760"/>
            <a:ext cx="5104922" cy="2842460"/>
          </a:xfrm>
          <a:custGeom>
            <a:avLst/>
            <a:gdLst>
              <a:gd name="connsiteX0" fmla="*/ 0 w 6050278"/>
              <a:gd name="connsiteY0" fmla="*/ 0 h 3368841"/>
              <a:gd name="connsiteX1" fmla="*/ 3892296 w 6050278"/>
              <a:gd name="connsiteY1" fmla="*/ 0 h 3368841"/>
              <a:gd name="connsiteX2" fmla="*/ 3892296 w 6050278"/>
              <a:gd name="connsiteY2" fmla="*/ 1541535 h 3368841"/>
              <a:gd name="connsiteX3" fmla="*/ 6050278 w 6050278"/>
              <a:gd name="connsiteY3" fmla="*/ 1541535 h 3368841"/>
              <a:gd name="connsiteX4" fmla="*/ 6050278 w 6050278"/>
              <a:gd name="connsiteY4" fmla="*/ 3368841 h 3368841"/>
              <a:gd name="connsiteX5" fmla="*/ 0 w 6050278"/>
              <a:gd name="connsiteY5" fmla="*/ 3368841 h 3368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50278" h="3368841">
                <a:moveTo>
                  <a:pt x="0" y="0"/>
                </a:moveTo>
                <a:lnTo>
                  <a:pt x="3892296" y="0"/>
                </a:lnTo>
                <a:lnTo>
                  <a:pt x="3892296" y="1541535"/>
                </a:lnTo>
                <a:lnTo>
                  <a:pt x="6050278" y="1541535"/>
                </a:lnTo>
                <a:lnTo>
                  <a:pt x="6050278" y="3368841"/>
                </a:lnTo>
                <a:lnTo>
                  <a:pt x="0" y="3368841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en-US" sz="1620" dirty="0">
              <a:solidFill>
                <a:prstClr val="white"/>
              </a:solidFill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FA1EDAFD-83E7-4225-9ABB-0B66483D37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889" y="3710349"/>
            <a:ext cx="998010" cy="993020"/>
          </a:xfrm>
          <a:prstGeom prst="ellipse">
            <a:avLst/>
          </a:prstGeom>
          <a:ln w="127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A0B38421-369F-445C-9543-5BC17BC090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4579" y="3479760"/>
            <a:ext cx="5104922" cy="2842460"/>
          </a:xfrm>
          <a:custGeom>
            <a:avLst/>
            <a:gdLst>
              <a:gd name="connsiteX0" fmla="*/ 2157982 w 6050278"/>
              <a:gd name="connsiteY0" fmla="*/ 0 h 3368841"/>
              <a:gd name="connsiteX1" fmla="*/ 6050278 w 6050278"/>
              <a:gd name="connsiteY1" fmla="*/ 0 h 3368841"/>
              <a:gd name="connsiteX2" fmla="*/ 6050278 w 6050278"/>
              <a:gd name="connsiteY2" fmla="*/ 3368841 h 3368841"/>
              <a:gd name="connsiteX3" fmla="*/ 0 w 6050278"/>
              <a:gd name="connsiteY3" fmla="*/ 3368841 h 3368841"/>
              <a:gd name="connsiteX4" fmla="*/ 0 w 6050278"/>
              <a:gd name="connsiteY4" fmla="*/ 1541535 h 3368841"/>
              <a:gd name="connsiteX5" fmla="*/ 2157982 w 6050278"/>
              <a:gd name="connsiteY5" fmla="*/ 1541535 h 3368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50278" h="3368841">
                <a:moveTo>
                  <a:pt x="2157982" y="0"/>
                </a:moveTo>
                <a:lnTo>
                  <a:pt x="6050278" y="0"/>
                </a:lnTo>
                <a:lnTo>
                  <a:pt x="6050278" y="3368841"/>
                </a:lnTo>
                <a:lnTo>
                  <a:pt x="0" y="3368841"/>
                </a:lnTo>
                <a:lnTo>
                  <a:pt x="0" y="1541535"/>
                </a:lnTo>
                <a:lnTo>
                  <a:pt x="2157982" y="1541535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en-US" sz="1620" dirty="0">
              <a:solidFill>
                <a:prstClr val="white"/>
              </a:solidFill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FAA9CE81-CAF0-41E3-8E73-CAFA13A0B1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13778" y="2154632"/>
            <a:ext cx="3564446" cy="2548737"/>
          </a:xfrm>
          <a:custGeom>
            <a:avLst/>
            <a:gdLst>
              <a:gd name="connsiteX0" fmla="*/ 0 w 4224528"/>
              <a:gd name="connsiteY0" fmla="*/ 0 h 3020725"/>
              <a:gd name="connsiteX1" fmla="*/ 4224528 w 4224528"/>
              <a:gd name="connsiteY1" fmla="*/ 0 h 3020725"/>
              <a:gd name="connsiteX2" fmla="*/ 4224528 w 4224528"/>
              <a:gd name="connsiteY2" fmla="*/ 3020725 h 3020725"/>
              <a:gd name="connsiteX3" fmla="*/ 0 w 4224528"/>
              <a:gd name="connsiteY3" fmla="*/ 3020725 h 3020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24528" h="3020725">
                <a:moveTo>
                  <a:pt x="0" y="0"/>
                </a:moveTo>
                <a:lnTo>
                  <a:pt x="4224528" y="0"/>
                </a:lnTo>
                <a:lnTo>
                  <a:pt x="4224528" y="3020725"/>
                </a:lnTo>
                <a:lnTo>
                  <a:pt x="0" y="3020725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en-US" sz="1620" dirty="0">
              <a:solidFill>
                <a:prstClr val="white"/>
              </a:solidFill>
            </a:endParaRP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7FBA5FA2-6147-4515-A089-B808A7CB91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64502" y="1167625"/>
            <a:ext cx="952726" cy="94319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A8926FC3-A6F7-4235-8C49-4BB5C53C77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60994" y="2382081"/>
            <a:ext cx="1270013" cy="1270013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BB705FA9-FFE3-42E2-B1CA-89ADCDC3A1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9229" y="648297"/>
            <a:ext cx="974671" cy="974671"/>
          </a:xfrm>
          <a:prstGeom prst="ellipse">
            <a:avLst/>
          </a:prstGeom>
          <a:ln w="127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CB47E2C2-0373-45F3-98ED-D240A8E7E7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98433" y="3687294"/>
            <a:ext cx="1034339" cy="1034339"/>
          </a:xfrm>
          <a:prstGeom prst="rect">
            <a:avLst/>
          </a:prstGeom>
        </p:spPr>
      </p:pic>
      <p:sp>
        <p:nvSpPr>
          <p:cNvPr id="15" name="Rectángulo 14">
            <a:extLst>
              <a:ext uri="{FF2B5EF4-FFF2-40B4-BE49-F238E27FC236}">
                <a16:creationId xmlns:a16="http://schemas.microsoft.com/office/drawing/2014/main" id="{446CB5BC-F76F-4121-AD49-D1ABEC150087}"/>
              </a:ext>
            </a:extLst>
          </p:cNvPr>
          <p:cNvSpPr/>
          <p:nvPr/>
        </p:nvSpPr>
        <p:spPr>
          <a:xfrm>
            <a:off x="2340630" y="720134"/>
            <a:ext cx="1438086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s-EC" sz="1620" dirty="0">
                <a:solidFill>
                  <a:prstClr val="white"/>
                </a:solidFill>
                <a:latin typeface="Calibri"/>
              </a:rPr>
              <a:t>Unión Europea</a:t>
            </a: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FBB1FD97-14E2-48E3-BCF5-01E59885EE8B}"/>
              </a:ext>
            </a:extLst>
          </p:cNvPr>
          <p:cNvSpPr/>
          <p:nvPr/>
        </p:nvSpPr>
        <p:spPr>
          <a:xfrm>
            <a:off x="2300301" y="1135633"/>
            <a:ext cx="273152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es-EC" dirty="0">
                <a:solidFill>
                  <a:prstClr val="white"/>
                </a:solidFill>
                <a:latin typeface="Archivo-Narrow"/>
              </a:rPr>
              <a:t>GDPR-Reglamento General de Protección de Datos entro en vigencia en mayo del 2018</a:t>
            </a:r>
            <a:endParaRPr lang="es-EC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D21D189A-E649-43F2-B055-15830B25BE3D}"/>
              </a:ext>
            </a:extLst>
          </p:cNvPr>
          <p:cNvSpPr/>
          <p:nvPr/>
        </p:nvSpPr>
        <p:spPr>
          <a:xfrm>
            <a:off x="6274481" y="911707"/>
            <a:ext cx="355012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es-EC" dirty="0">
                <a:solidFill>
                  <a:prstClr val="white"/>
                </a:solidFill>
                <a:latin typeface="Archivo-Narrow"/>
              </a:rPr>
              <a:t>Ley Federal de Protección de Datos Personales en Posesión de Particulares (LFPDPPP)</a:t>
            </a:r>
            <a:r>
              <a:rPr lang="es-EC" b="1" dirty="0">
                <a:solidFill>
                  <a:prstClr val="white"/>
                </a:solidFill>
                <a:latin typeface="Archivo-Narrow"/>
              </a:rPr>
              <a:t>Ley FinTech</a:t>
            </a:r>
            <a:endParaRPr lang="es-EC" dirty="0">
              <a:solidFill>
                <a:prstClr val="white"/>
              </a:solidFill>
              <a:latin typeface="Archivo-Narrow"/>
            </a:endParaRP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3A495698-A3F4-4A31-9691-95D41374B249}"/>
              </a:ext>
            </a:extLst>
          </p:cNvPr>
          <p:cNvSpPr/>
          <p:nvPr/>
        </p:nvSpPr>
        <p:spPr>
          <a:xfrm>
            <a:off x="1034858" y="4997834"/>
            <a:ext cx="494020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es-EC" dirty="0">
                <a:solidFill>
                  <a:prstClr val="white"/>
                </a:solidFill>
                <a:latin typeface="Archivo-Narrow"/>
              </a:rPr>
              <a:t>Ley de protección de datos personales-29733-</a:t>
            </a:r>
            <a:r>
              <a:rPr lang="es-EC" b="1" dirty="0">
                <a:solidFill>
                  <a:prstClr val="white"/>
                </a:solidFill>
                <a:latin typeface="Archivo-Narrow"/>
              </a:rPr>
              <a:t>Dirección</a:t>
            </a:r>
            <a:r>
              <a:rPr lang="es-EC" dirty="0">
                <a:solidFill>
                  <a:prstClr val="white"/>
                </a:solidFill>
                <a:latin typeface="Archivo-Narrow"/>
              </a:rPr>
              <a:t> General de Transparencia, Acceso a la Información Pública y Protección de Datos Personales</a:t>
            </a:r>
            <a:endParaRPr lang="es-EC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AFDB0E04-F09A-4674-B5D7-25ECAA0CB64A}"/>
              </a:ext>
            </a:extLst>
          </p:cNvPr>
          <p:cNvSpPr/>
          <p:nvPr/>
        </p:nvSpPr>
        <p:spPr>
          <a:xfrm>
            <a:off x="6456849" y="5032505"/>
            <a:ext cx="446037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es-EC" dirty="0">
                <a:solidFill>
                  <a:prstClr val="white"/>
                </a:solidFill>
                <a:latin typeface="Archivo-Narrow"/>
              </a:rPr>
              <a:t>Ley 1581 de 2012 estableció los fundamentos para el tratamiento de datos personales</a:t>
            </a:r>
            <a:endParaRPr lang="es-EC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BD334C6C-558B-45A0-ACA7-B80C6C5E442D}"/>
              </a:ext>
            </a:extLst>
          </p:cNvPr>
          <p:cNvSpPr/>
          <p:nvPr/>
        </p:nvSpPr>
        <p:spPr>
          <a:xfrm>
            <a:off x="4408782" y="3726540"/>
            <a:ext cx="350401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s-EC" dirty="0">
                <a:solidFill>
                  <a:prstClr val="white"/>
                </a:solidFill>
                <a:latin typeface="Calibri"/>
              </a:rPr>
              <a:t>Ley Orgánica de Protección de Datos Personales</a:t>
            </a:r>
          </a:p>
        </p:txBody>
      </p:sp>
    </p:spTree>
    <p:extLst>
      <p:ext uri="{BB962C8B-B14F-4D97-AF65-F5344CB8AC3E}">
        <p14:creationId xmlns:p14="http://schemas.microsoft.com/office/powerpoint/2010/main" val="333243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18" grpId="0"/>
      <p:bldP spid="20" grpId="0"/>
      <p:bldP spid="2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CuadroTexto 3"/>
          <p:cNvSpPr txBox="1">
            <a:spLocks noChangeArrowheads="1"/>
          </p:cNvSpPr>
          <p:nvPr/>
        </p:nvSpPr>
        <p:spPr bwMode="auto">
          <a:xfrm>
            <a:off x="2462706" y="2468317"/>
            <a:ext cx="8059333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ES" altLang="es-EC" sz="5400" b="1" dirty="0">
                <a:solidFill>
                  <a:srgbClr val="0087D1"/>
                </a:solidFill>
              </a:rPr>
              <a:t>Activos de Información</a:t>
            </a:r>
            <a:endParaRPr lang="es-EC" altLang="es-EC" sz="4400" b="1" dirty="0">
              <a:solidFill>
                <a:srgbClr val="0087D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98885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F0A5A-96EA-9047-B47E-5AE7A479065C}"/>
              </a:ext>
            </a:extLst>
          </p:cNvPr>
          <p:cNvSpPr txBox="1">
            <a:spLocks/>
          </p:cNvSpPr>
          <p:nvPr/>
        </p:nvSpPr>
        <p:spPr>
          <a:xfrm>
            <a:off x="966744" y="402201"/>
            <a:ext cx="9076329" cy="1064277"/>
          </a:xfrm>
          <a:prstGeom prst="rect">
            <a:avLst/>
          </a:prstGeom>
        </p:spPr>
        <p:txBody>
          <a:bodyPr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>
                <a:solidFill>
                  <a:srgbClr val="000000"/>
                </a:solidFill>
                <a:latin typeface="Arial"/>
                <a:ea typeface="Arial"/>
                <a:cs typeface="Arial"/>
                <a:sym typeface="Arial" panose="020B0604020202020204" pitchFamily="34" charset="0"/>
              </a:defRPr>
            </a:lvl1pPr>
            <a:lvl2pPr lvl="1"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>
                <a:solidFill>
                  <a:srgbClr val="000000"/>
                </a:solidFill>
                <a:latin typeface="Arial"/>
                <a:ea typeface="Arial"/>
                <a:cs typeface="Arial"/>
                <a:sym typeface="Arial" panose="020B0604020202020204" pitchFamily="34" charset="0"/>
              </a:defRPr>
            </a:lvl2pPr>
            <a:lvl3pPr lvl="2"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>
                <a:solidFill>
                  <a:srgbClr val="000000"/>
                </a:solidFill>
                <a:latin typeface="Arial"/>
                <a:ea typeface="Arial"/>
                <a:cs typeface="Arial"/>
                <a:sym typeface="Arial" panose="020B0604020202020204" pitchFamily="34" charset="0"/>
              </a:defRPr>
            </a:lvl3pPr>
            <a:lvl4pPr lvl="3"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>
                <a:solidFill>
                  <a:srgbClr val="000000"/>
                </a:solidFill>
                <a:latin typeface="Arial"/>
                <a:ea typeface="Arial"/>
                <a:cs typeface="Arial"/>
                <a:sym typeface="Arial" panose="020B0604020202020204" pitchFamily="34" charset="0"/>
              </a:defRPr>
            </a:lvl4pPr>
            <a:lvl5pPr lvl="4"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>
                <a:solidFill>
                  <a:srgbClr val="000000"/>
                </a:solidFill>
                <a:latin typeface="Arial"/>
                <a:ea typeface="Arial"/>
                <a:cs typeface="Arial"/>
                <a:sym typeface="Arial" panose="020B0604020202020204" pitchFamily="34" charset="0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_tradnl" kern="0"/>
              <a:t>LA INFORMACIÓN COMO ACTIVO ESTRATÉGICO DE LA ORGANIZACIÓN</a:t>
            </a:r>
            <a:endParaRPr lang="es-ES_tradnl" kern="0" dirty="0"/>
          </a:p>
        </p:txBody>
      </p:sp>
      <p:pic>
        <p:nvPicPr>
          <p:cNvPr id="3" name="Picture 6" descr="Resultado de imagen para activo de informacion y su valor">
            <a:extLst>
              <a:ext uri="{FF2B5EF4-FFF2-40B4-BE49-F238E27FC236}">
                <a16:creationId xmlns:a16="http://schemas.microsoft.com/office/drawing/2014/main" id="{CF35926C-A777-B843-B470-CD065F45B1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3168" y="1604399"/>
            <a:ext cx="3768122" cy="3665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2 Marcador de contenido">
            <a:extLst>
              <a:ext uri="{FF2B5EF4-FFF2-40B4-BE49-F238E27FC236}">
                <a16:creationId xmlns:a16="http://schemas.microsoft.com/office/drawing/2014/main" id="{ED62359F-3018-0B4E-BB1E-AA3800648932}"/>
              </a:ext>
            </a:extLst>
          </p:cNvPr>
          <p:cNvSpPr txBox="1">
            <a:spLocks/>
          </p:cNvSpPr>
          <p:nvPr/>
        </p:nvSpPr>
        <p:spPr>
          <a:xfrm>
            <a:off x="296214" y="1604399"/>
            <a:ext cx="7227716" cy="485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Tx/>
              <a:buNone/>
              <a:defRPr/>
            </a:pPr>
            <a:r>
              <a:rPr lang="es-ES" altLang="es-EC" sz="2215" b="1" dirty="0">
                <a:solidFill>
                  <a:srgbClr val="131938"/>
                </a:solidFill>
              </a:rPr>
              <a:t>Activo: </a:t>
            </a:r>
            <a:r>
              <a:rPr lang="es-ES" altLang="es-EC" sz="2215" dirty="0">
                <a:solidFill>
                  <a:srgbClr val="131938"/>
                </a:solidFill>
              </a:rPr>
              <a:t>cualquier elemento que tenga valor para la organización</a:t>
            </a:r>
          </a:p>
          <a:p>
            <a:pPr marL="0" indent="0" algn="just">
              <a:buFontTx/>
              <a:buNone/>
              <a:defRPr/>
            </a:pPr>
            <a:endParaRPr lang="es-ES" altLang="es-EC" sz="2215" dirty="0">
              <a:solidFill>
                <a:srgbClr val="131938"/>
              </a:solidFill>
            </a:endParaRPr>
          </a:p>
          <a:p>
            <a:pPr marL="753218" lvl="1" indent="-342900" algn="just">
              <a:defRPr/>
            </a:pPr>
            <a:r>
              <a:rPr lang="es-ES" altLang="es-EC" sz="2215" dirty="0">
                <a:solidFill>
                  <a:srgbClr val="000000"/>
                </a:solidFill>
              </a:rPr>
              <a:t>La información es el objeto de mayor valor para las empresas</a:t>
            </a:r>
          </a:p>
          <a:p>
            <a:pPr marL="753218" lvl="1" indent="-342900" algn="just">
              <a:defRPr/>
            </a:pPr>
            <a:r>
              <a:rPr lang="es-ES" altLang="es-EC" sz="2215" dirty="0">
                <a:solidFill>
                  <a:srgbClr val="000000"/>
                </a:solidFill>
              </a:rPr>
              <a:t>Debe ser </a:t>
            </a:r>
            <a:r>
              <a:rPr lang="es-ES" altLang="es-EC" sz="2215" u="sng" dirty="0">
                <a:solidFill>
                  <a:srgbClr val="000000"/>
                </a:solidFill>
              </a:rPr>
              <a:t>debidamente</a:t>
            </a:r>
            <a:r>
              <a:rPr lang="es-ES" altLang="es-EC" sz="2215" dirty="0">
                <a:solidFill>
                  <a:srgbClr val="000000"/>
                </a:solidFill>
              </a:rPr>
              <a:t> protegida de una amplia gama de amenazas, a fin de garantizar la </a:t>
            </a:r>
            <a:r>
              <a:rPr lang="es-ES" altLang="es-EC" sz="2215" u="sng" dirty="0">
                <a:solidFill>
                  <a:srgbClr val="000000"/>
                </a:solidFill>
              </a:rPr>
              <a:t>continuidad</a:t>
            </a:r>
            <a:r>
              <a:rPr lang="es-ES" altLang="es-EC" sz="2215" dirty="0">
                <a:solidFill>
                  <a:srgbClr val="000000"/>
                </a:solidFill>
              </a:rPr>
              <a:t> del negocio, </a:t>
            </a:r>
            <a:r>
              <a:rPr lang="es-ES" altLang="es-EC" sz="2215" u="sng" dirty="0">
                <a:solidFill>
                  <a:srgbClr val="000000"/>
                </a:solidFill>
              </a:rPr>
              <a:t>minimizar</a:t>
            </a:r>
            <a:r>
              <a:rPr lang="es-ES" altLang="es-EC" sz="2215" dirty="0">
                <a:solidFill>
                  <a:srgbClr val="000000"/>
                </a:solidFill>
              </a:rPr>
              <a:t> el daño al mismo y </a:t>
            </a:r>
            <a:r>
              <a:rPr lang="es-ES" altLang="es-EC" sz="2215" u="sng" dirty="0">
                <a:solidFill>
                  <a:srgbClr val="000000"/>
                </a:solidFill>
              </a:rPr>
              <a:t>maximizar </a:t>
            </a:r>
            <a:r>
              <a:rPr lang="es-ES" altLang="es-EC" sz="2215" dirty="0">
                <a:solidFill>
                  <a:srgbClr val="000000"/>
                </a:solidFill>
              </a:rPr>
              <a:t>el retorno sobre las inversiones y las oportunidades.</a:t>
            </a:r>
          </a:p>
          <a:p>
            <a:pPr marL="832359" lvl="1" indent="-422041" algn="just">
              <a:buFontTx/>
              <a:buNone/>
              <a:defRPr/>
            </a:pPr>
            <a:endParaRPr lang="es-ES" altLang="es-EC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07474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ED1484-1742-F345-8591-C6021D79BE0B}"/>
              </a:ext>
            </a:extLst>
          </p:cNvPr>
          <p:cNvSpPr txBox="1">
            <a:spLocks/>
          </p:cNvSpPr>
          <p:nvPr/>
        </p:nvSpPr>
        <p:spPr>
          <a:xfrm>
            <a:off x="966744" y="959587"/>
            <a:ext cx="9076329" cy="1064277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>
                <a:solidFill>
                  <a:srgbClr val="000000"/>
                </a:solidFill>
                <a:latin typeface="Arial"/>
                <a:ea typeface="Arial"/>
                <a:cs typeface="Arial"/>
                <a:sym typeface="Arial" panose="020B0604020202020204" pitchFamily="34" charset="0"/>
              </a:defRPr>
            </a:lvl1pPr>
            <a:lvl2pPr lvl="1"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>
                <a:solidFill>
                  <a:srgbClr val="000000"/>
                </a:solidFill>
                <a:latin typeface="Arial"/>
                <a:ea typeface="Arial"/>
                <a:cs typeface="Arial"/>
                <a:sym typeface="Arial" panose="020B0604020202020204" pitchFamily="34" charset="0"/>
              </a:defRPr>
            </a:lvl2pPr>
            <a:lvl3pPr lvl="2"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>
                <a:solidFill>
                  <a:srgbClr val="000000"/>
                </a:solidFill>
                <a:latin typeface="Arial"/>
                <a:ea typeface="Arial"/>
                <a:cs typeface="Arial"/>
                <a:sym typeface="Arial" panose="020B0604020202020204" pitchFamily="34" charset="0"/>
              </a:defRPr>
            </a:lvl3pPr>
            <a:lvl4pPr lvl="3"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>
                <a:solidFill>
                  <a:srgbClr val="000000"/>
                </a:solidFill>
                <a:latin typeface="Arial"/>
                <a:ea typeface="Arial"/>
                <a:cs typeface="Arial"/>
                <a:sym typeface="Arial" panose="020B0604020202020204" pitchFamily="34" charset="0"/>
              </a:defRPr>
            </a:lvl4pPr>
            <a:lvl5pPr lvl="4"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>
                <a:solidFill>
                  <a:srgbClr val="000000"/>
                </a:solidFill>
                <a:latin typeface="Arial"/>
                <a:ea typeface="Arial"/>
                <a:cs typeface="Arial"/>
                <a:sym typeface="Arial" panose="020B0604020202020204" pitchFamily="34" charset="0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_tradnl" kern="0"/>
              <a:t>PROTECCIÓN DE LOS ACTIVOS</a:t>
            </a:r>
            <a:endParaRPr lang="es-ES_tradnl" kern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F712EE-5B5A-B143-A585-5D9E5E77ACC4}"/>
              </a:ext>
            </a:extLst>
          </p:cNvPr>
          <p:cNvSpPr txBox="1">
            <a:spLocks/>
          </p:cNvSpPr>
          <p:nvPr/>
        </p:nvSpPr>
        <p:spPr>
          <a:xfrm>
            <a:off x="966744" y="2248257"/>
            <a:ext cx="9076329" cy="365015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>
                <a:solidFill>
                  <a:srgbClr val="000000"/>
                </a:solidFill>
                <a:latin typeface="Arial"/>
                <a:ea typeface="Arial"/>
                <a:cs typeface="Arial"/>
                <a:sym typeface="Arial" panose="020B0604020202020204" pitchFamily="34" charset="0"/>
              </a:defRPr>
            </a:lvl1pPr>
            <a:lvl2pPr lvl="1"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>
                <a:solidFill>
                  <a:srgbClr val="000000"/>
                </a:solidFill>
                <a:latin typeface="Arial"/>
                <a:ea typeface="Arial"/>
                <a:cs typeface="Arial"/>
                <a:sym typeface="Arial" panose="020B0604020202020204" pitchFamily="34" charset="0"/>
              </a:defRPr>
            </a:lvl2pPr>
            <a:lvl3pPr lvl="2"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>
                <a:solidFill>
                  <a:srgbClr val="000000"/>
                </a:solidFill>
                <a:latin typeface="Arial"/>
                <a:ea typeface="Arial"/>
                <a:cs typeface="Arial"/>
                <a:sym typeface="Arial" panose="020B0604020202020204" pitchFamily="34" charset="0"/>
              </a:defRPr>
            </a:lvl3pPr>
            <a:lvl4pPr lvl="3"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>
                <a:solidFill>
                  <a:srgbClr val="000000"/>
                </a:solidFill>
                <a:latin typeface="Arial"/>
                <a:ea typeface="Arial"/>
                <a:cs typeface="Arial"/>
                <a:sym typeface="Arial" panose="020B0604020202020204" pitchFamily="34" charset="0"/>
              </a:defRPr>
            </a:lvl4pPr>
            <a:lvl5pPr lvl="4"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>
                <a:solidFill>
                  <a:srgbClr val="000000"/>
                </a:solidFill>
                <a:latin typeface="Arial"/>
                <a:ea typeface="Arial"/>
                <a:cs typeface="Arial"/>
                <a:sym typeface="Arial" panose="020B0604020202020204" pitchFamily="34" charset="0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51762" lvl="1" indent="-339978">
              <a:defRPr/>
            </a:pPr>
            <a:r>
              <a:rPr lang="es-ES" altLang="es-EC" sz="2954" kern="0">
                <a:solidFill>
                  <a:srgbClr val="131938"/>
                </a:solidFill>
              </a:rPr>
              <a:t>Para la reflexión:</a:t>
            </a:r>
          </a:p>
          <a:p>
            <a:pPr marL="751762" lvl="1" indent="-339978">
              <a:defRPr/>
            </a:pPr>
            <a:endParaRPr lang="es-ES" altLang="es-EC" sz="2954" kern="0">
              <a:solidFill>
                <a:srgbClr val="131938"/>
              </a:solidFill>
            </a:endParaRPr>
          </a:p>
          <a:p>
            <a:pPr marL="754684" lvl="1" indent="-342900">
              <a:buFont typeface="Arial" panose="020B0604020202020204" pitchFamily="34" charset="0"/>
              <a:buChar char="•"/>
              <a:defRPr/>
            </a:pPr>
            <a:r>
              <a:rPr lang="es-ES" altLang="es-EC" sz="2000" kern="0"/>
              <a:t>¿Sabe usted quién pueda acceder a su información? </a:t>
            </a:r>
          </a:p>
          <a:p>
            <a:pPr marL="754684" lvl="1" indent="-342900">
              <a:buFont typeface="Arial" panose="020B0604020202020204" pitchFamily="34" charset="0"/>
              <a:buChar char="•"/>
              <a:defRPr/>
            </a:pPr>
            <a:r>
              <a:rPr lang="es-ES" altLang="es-EC" sz="2000" kern="0"/>
              <a:t>¿Está guardada de forma suficientemente segura para que personas no autorizadas no la accedan? </a:t>
            </a:r>
          </a:p>
          <a:p>
            <a:pPr marL="754684" lvl="1" indent="-342900">
              <a:buFont typeface="Arial" panose="020B0604020202020204" pitchFamily="34" charset="0"/>
              <a:buChar char="•"/>
              <a:defRPr/>
            </a:pPr>
            <a:r>
              <a:rPr lang="es-ES" altLang="es-EC" sz="2000" kern="0"/>
              <a:t>¿El envío y custodia de información confidencial se realiza de forma segura y  los medios por los cuáles transita son controlados, conocidos y seguros? </a:t>
            </a:r>
          </a:p>
          <a:p>
            <a:endParaRPr lang="es-ES_tradnl" kern="0" dirty="0"/>
          </a:p>
        </p:txBody>
      </p:sp>
    </p:spTree>
    <p:extLst>
      <p:ext uri="{BB962C8B-B14F-4D97-AF65-F5344CB8AC3E}">
        <p14:creationId xmlns:p14="http://schemas.microsoft.com/office/powerpoint/2010/main" val="15091217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A43F3D6-7524-E946-9F33-1D5552D9D578}"/>
              </a:ext>
            </a:extLst>
          </p:cNvPr>
          <p:cNvSpPr txBox="1">
            <a:spLocks/>
          </p:cNvSpPr>
          <p:nvPr/>
        </p:nvSpPr>
        <p:spPr>
          <a:xfrm>
            <a:off x="966744" y="333177"/>
            <a:ext cx="10887799" cy="10642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sz="2400" b="0" i="0" u="none" strike="noStrike" kern="1200" cap="none" spc="0" normalizeH="0" baseline="0" noProof="0" dirty="0">
                <a:ln>
                  <a:noFill/>
                </a:ln>
                <a:solidFill>
                  <a:srgbClr val="242C41"/>
                </a:solidFill>
                <a:effectLst/>
                <a:uLnTx/>
                <a:uFillTx/>
                <a:latin typeface="Goudy Old Style"/>
                <a:ea typeface="+mj-ea"/>
                <a:cs typeface="+mj-cs"/>
              </a:rPr>
              <a:t>RIESGOS A LOS QUE ESTÁ EXPUESTA LA INFORMACIÓN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4068287B-F735-F34F-B5F4-BAAF08F6D8C2}"/>
              </a:ext>
            </a:extLst>
          </p:cNvPr>
          <p:cNvSpPr txBox="1">
            <a:spLocks noChangeArrowheads="1"/>
          </p:cNvSpPr>
          <p:nvPr/>
        </p:nvSpPr>
        <p:spPr>
          <a:xfrm>
            <a:off x="295593" y="1673423"/>
            <a:ext cx="6115050" cy="48514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  <a:buFontTx/>
              <a:buNone/>
            </a:pPr>
            <a:r>
              <a:rPr lang="es-ES" altLang="es-EC" sz="5200" dirty="0">
                <a:solidFill>
                  <a:srgbClr val="000000"/>
                </a:solidFill>
                <a:latin typeface="Goudy Old Style"/>
              </a:rPr>
              <a:t>Riesgos internos</a:t>
            </a:r>
          </a:p>
          <a:p>
            <a:pPr>
              <a:lnSpc>
                <a:spcPct val="80000"/>
              </a:lnSpc>
              <a:buFontTx/>
              <a:buNone/>
            </a:pPr>
            <a:endParaRPr lang="es-ES" altLang="es-EC" sz="5200" dirty="0">
              <a:solidFill>
                <a:srgbClr val="000000"/>
              </a:solidFill>
              <a:latin typeface="Goudy Old Style"/>
            </a:endParaRPr>
          </a:p>
          <a:p>
            <a:pPr>
              <a:lnSpc>
                <a:spcPct val="80000"/>
              </a:lnSpc>
              <a:buClr>
                <a:srgbClr val="FF0000"/>
              </a:buClr>
            </a:pPr>
            <a:r>
              <a:rPr lang="es-ES" altLang="es-EC" sz="2800" dirty="0">
                <a:solidFill>
                  <a:srgbClr val="000000"/>
                </a:solidFill>
                <a:latin typeface="Goudy Old Style"/>
              </a:rPr>
              <a:t>El 70% de las violaciones de seguridad son internas</a:t>
            </a:r>
          </a:p>
          <a:p>
            <a:pPr>
              <a:lnSpc>
                <a:spcPct val="80000"/>
              </a:lnSpc>
              <a:buClr>
                <a:srgbClr val="FF0000"/>
              </a:buClr>
            </a:pPr>
            <a:r>
              <a:rPr lang="es-ES" altLang="es-EC" sz="2800" dirty="0">
                <a:solidFill>
                  <a:srgbClr val="000000"/>
                </a:solidFill>
                <a:latin typeface="Goudy Old Style"/>
              </a:rPr>
              <a:t>* Virus</a:t>
            </a:r>
          </a:p>
          <a:p>
            <a:pPr>
              <a:lnSpc>
                <a:spcPct val="80000"/>
              </a:lnSpc>
              <a:buClr>
                <a:srgbClr val="FF0000"/>
              </a:buClr>
            </a:pPr>
            <a:r>
              <a:rPr lang="es-ES" altLang="es-EC" sz="2800" dirty="0">
                <a:solidFill>
                  <a:srgbClr val="000000"/>
                </a:solidFill>
                <a:latin typeface="Goudy Old Style"/>
              </a:rPr>
              <a:t>* Fraudes</a:t>
            </a:r>
          </a:p>
          <a:p>
            <a:pPr>
              <a:lnSpc>
                <a:spcPct val="80000"/>
              </a:lnSpc>
              <a:buClr>
                <a:srgbClr val="FF0000"/>
              </a:buClr>
            </a:pPr>
            <a:r>
              <a:rPr lang="es-ES" altLang="es-EC" sz="2800" dirty="0">
                <a:solidFill>
                  <a:srgbClr val="000000"/>
                </a:solidFill>
                <a:latin typeface="Goudy Old Style"/>
              </a:rPr>
              <a:t>Falta de confidencialidad en el manejo de la Información. </a:t>
            </a:r>
          </a:p>
          <a:p>
            <a:pPr>
              <a:lnSpc>
                <a:spcPct val="80000"/>
              </a:lnSpc>
              <a:buClr>
                <a:srgbClr val="FF0000"/>
              </a:buClr>
            </a:pPr>
            <a:r>
              <a:rPr lang="es-ES" altLang="es-EC" sz="2800" dirty="0">
                <a:solidFill>
                  <a:srgbClr val="000000"/>
                </a:solidFill>
                <a:latin typeface="Goudy Old Style"/>
              </a:rPr>
              <a:t>*Revelación de información.</a:t>
            </a:r>
          </a:p>
          <a:p>
            <a:pPr>
              <a:lnSpc>
                <a:spcPct val="80000"/>
              </a:lnSpc>
              <a:buClr>
                <a:srgbClr val="FF0000"/>
              </a:buClr>
            </a:pPr>
            <a:r>
              <a:rPr lang="es-ES" altLang="es-EC" sz="2800" dirty="0">
                <a:solidFill>
                  <a:srgbClr val="000000"/>
                </a:solidFill>
                <a:latin typeface="Goudy Old Style"/>
              </a:rPr>
              <a:t>*Sabotaje</a:t>
            </a:r>
          </a:p>
          <a:p>
            <a:pPr>
              <a:lnSpc>
                <a:spcPct val="80000"/>
              </a:lnSpc>
              <a:buClr>
                <a:srgbClr val="FF0000"/>
              </a:buClr>
            </a:pPr>
            <a:r>
              <a:rPr lang="es-ES" altLang="es-EC" sz="2800" dirty="0">
                <a:solidFill>
                  <a:srgbClr val="000000"/>
                </a:solidFill>
                <a:latin typeface="Goudy Old Style"/>
              </a:rPr>
              <a:t>*Uso sin autorización</a:t>
            </a:r>
          </a:p>
          <a:p>
            <a:pPr>
              <a:lnSpc>
                <a:spcPct val="80000"/>
              </a:lnSpc>
              <a:buClr>
                <a:srgbClr val="FF0000"/>
              </a:buClr>
            </a:pPr>
            <a:r>
              <a:rPr lang="es-ES" altLang="es-EC" sz="2800" dirty="0">
                <a:solidFill>
                  <a:srgbClr val="000000"/>
                </a:solidFill>
                <a:latin typeface="Goudy Old Style"/>
              </a:rPr>
              <a:t>*Alteración de los datos</a:t>
            </a:r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C6D9E551-6B82-994E-8700-3D0AF1B76672}"/>
              </a:ext>
            </a:extLst>
          </p:cNvPr>
          <p:cNvSpPr/>
          <p:nvPr/>
        </p:nvSpPr>
        <p:spPr>
          <a:xfrm>
            <a:off x="7425191" y="1605103"/>
            <a:ext cx="4471215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es-ES" altLang="es-EC" sz="4800" dirty="0">
                <a:solidFill>
                  <a:srgbClr val="000000"/>
                </a:solidFill>
                <a:latin typeface="Goudy Old Style"/>
              </a:rPr>
              <a:t>Riesgos externos</a:t>
            </a:r>
          </a:p>
          <a:p>
            <a:pPr>
              <a:lnSpc>
                <a:spcPct val="80000"/>
              </a:lnSpc>
            </a:pPr>
            <a:endParaRPr lang="es-ES" altLang="es-EC" sz="4800" dirty="0">
              <a:solidFill>
                <a:srgbClr val="000000"/>
              </a:solidFill>
              <a:latin typeface="Goudy Old Style"/>
            </a:endParaRPr>
          </a:p>
          <a:p>
            <a:pPr>
              <a:lnSpc>
                <a:spcPct val="80000"/>
              </a:lnSpc>
              <a:buClr>
                <a:srgbClr val="FF0000"/>
              </a:buClr>
            </a:pPr>
            <a:r>
              <a:rPr lang="es-ES" altLang="es-EC" sz="3600" dirty="0">
                <a:solidFill>
                  <a:srgbClr val="000000"/>
                </a:solidFill>
                <a:latin typeface="Goudy Old Style"/>
              </a:rPr>
              <a:t>* Ataques de </a:t>
            </a:r>
            <a:r>
              <a:rPr lang="es-ES" altLang="es-EC" sz="3600" dirty="0" err="1">
                <a:solidFill>
                  <a:srgbClr val="000000"/>
                </a:solidFill>
                <a:latin typeface="Goudy Old Style"/>
              </a:rPr>
              <a:t>ciberdelincuentes</a:t>
            </a:r>
            <a:endParaRPr lang="es-ES" altLang="es-EC" sz="3600" dirty="0">
              <a:solidFill>
                <a:srgbClr val="000000"/>
              </a:solidFill>
              <a:latin typeface="Goudy Old Style"/>
            </a:endParaRPr>
          </a:p>
          <a:p>
            <a:pPr>
              <a:lnSpc>
                <a:spcPct val="80000"/>
              </a:lnSpc>
              <a:buClr>
                <a:srgbClr val="FF0000"/>
              </a:buClr>
            </a:pPr>
            <a:r>
              <a:rPr lang="es-ES" altLang="es-EC" sz="3600" dirty="0">
                <a:solidFill>
                  <a:srgbClr val="000000"/>
                </a:solidFill>
                <a:latin typeface="Goudy Old Style"/>
              </a:rPr>
              <a:t>* </a:t>
            </a:r>
            <a:r>
              <a:rPr lang="es-ES" altLang="es-EC" sz="3600" dirty="0" err="1">
                <a:solidFill>
                  <a:srgbClr val="000000"/>
                </a:solidFill>
                <a:latin typeface="Goudy Old Style"/>
              </a:rPr>
              <a:t>Spamming</a:t>
            </a:r>
            <a:endParaRPr lang="es-ES" altLang="es-EC" sz="3600" dirty="0">
              <a:solidFill>
                <a:srgbClr val="000000"/>
              </a:solidFill>
              <a:latin typeface="Goudy Old Style"/>
            </a:endParaRPr>
          </a:p>
          <a:p>
            <a:pPr>
              <a:lnSpc>
                <a:spcPct val="80000"/>
              </a:lnSpc>
              <a:buClr>
                <a:srgbClr val="FF0000"/>
              </a:buClr>
            </a:pPr>
            <a:r>
              <a:rPr lang="es-ES" altLang="es-EC" sz="3600" dirty="0">
                <a:solidFill>
                  <a:srgbClr val="000000"/>
                </a:solidFill>
                <a:latin typeface="Goudy Old Style"/>
              </a:rPr>
              <a:t>* </a:t>
            </a:r>
            <a:r>
              <a:rPr lang="es-ES" altLang="es-EC" sz="3600" dirty="0" err="1">
                <a:solidFill>
                  <a:srgbClr val="000000"/>
                </a:solidFill>
                <a:latin typeface="Goudy Old Style"/>
              </a:rPr>
              <a:t>Phishing</a:t>
            </a:r>
            <a:endParaRPr lang="en-US" altLang="es-EC" sz="3600" dirty="0">
              <a:solidFill>
                <a:srgbClr val="000000"/>
              </a:solidFill>
              <a:latin typeface="Goudy Old Style"/>
            </a:endParaRPr>
          </a:p>
        </p:txBody>
      </p:sp>
    </p:spTree>
    <p:extLst>
      <p:ext uri="{BB962C8B-B14F-4D97-AF65-F5344CB8AC3E}">
        <p14:creationId xmlns:p14="http://schemas.microsoft.com/office/powerpoint/2010/main" val="10700150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08F87486-36FC-0948-8E34-4F43B0B201B9}"/>
              </a:ext>
            </a:extLst>
          </p:cNvPr>
          <p:cNvSpPr txBox="1">
            <a:spLocks noChangeArrowheads="1"/>
          </p:cNvSpPr>
          <p:nvPr/>
        </p:nvSpPr>
        <p:spPr>
          <a:xfrm>
            <a:off x="888642" y="878994"/>
            <a:ext cx="10924007" cy="51000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s-ES_tradnl" altLang="es-EC" sz="2000" dirty="0"/>
              <a:t>Velar por el adecuado almacenamiento de la información.</a:t>
            </a:r>
          </a:p>
          <a:p>
            <a:pPr marL="342900" indent="-342900" algn="just">
              <a:lnSpc>
                <a:spcPct val="80000"/>
              </a:lnSpc>
              <a:buFont typeface="Arial" panose="020B0604020202020204" pitchFamily="34" charset="0"/>
              <a:buChar char="•"/>
            </a:pPr>
            <a:endParaRPr lang="es-ES_tradnl" altLang="es-EC" sz="2000" dirty="0"/>
          </a:p>
          <a:p>
            <a:pPr marL="342900" indent="-342900" algn="just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s-ES_tradnl" altLang="es-EC" sz="2000" dirty="0"/>
              <a:t>Hacer copias de seguridad de la información que se considere necesaria. Mantener un adecuado control de que los respaldos se puedan recuperar.</a:t>
            </a:r>
          </a:p>
          <a:p>
            <a:pPr marL="342900" indent="-342900" algn="just">
              <a:lnSpc>
                <a:spcPct val="80000"/>
              </a:lnSpc>
              <a:buFont typeface="Arial" panose="020B0604020202020204" pitchFamily="34" charset="0"/>
              <a:buChar char="•"/>
            </a:pPr>
            <a:endParaRPr lang="es-ES_tradnl" altLang="es-EC" sz="2000" dirty="0"/>
          </a:p>
          <a:p>
            <a:pPr marL="342900" indent="-342900" algn="just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s-ES_tradnl" altLang="es-EC" sz="2000" dirty="0"/>
              <a:t>Reportar incidentes de seguridad que se presenten en su equipo, o que sea percibido en la información usada en las labores diarias.</a:t>
            </a:r>
          </a:p>
          <a:p>
            <a:pPr marL="342900" indent="-342900" algn="just">
              <a:lnSpc>
                <a:spcPct val="80000"/>
              </a:lnSpc>
              <a:buFont typeface="Arial" panose="020B0604020202020204" pitchFamily="34" charset="0"/>
              <a:buChar char="•"/>
            </a:pPr>
            <a:endParaRPr lang="es-ES_tradnl" altLang="es-EC" sz="2000" dirty="0"/>
          </a:p>
          <a:p>
            <a:pPr marL="342900" indent="-342900" algn="just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s-ES_tradnl" altLang="es-EC" sz="2000" dirty="0"/>
              <a:t>Conocer y cumplir las Políticas, Normas, Procedimientos y Estándares definidos por la institución.</a:t>
            </a:r>
          </a:p>
          <a:p>
            <a:pPr marL="342900" indent="-342900" algn="just">
              <a:lnSpc>
                <a:spcPct val="80000"/>
              </a:lnSpc>
              <a:buFont typeface="Arial" panose="020B0604020202020204" pitchFamily="34" charset="0"/>
              <a:buChar char="•"/>
            </a:pPr>
            <a:endParaRPr lang="es-ES_tradnl" altLang="es-EC" sz="2000" dirty="0"/>
          </a:p>
          <a:p>
            <a:pPr marL="342900" indent="-342900" algn="just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s-ES_tradnl" altLang="es-EC" sz="2000" dirty="0"/>
              <a:t>Hacer uso racional de los recursos de información provistos por la Institución.</a:t>
            </a:r>
          </a:p>
          <a:p>
            <a:pPr marL="342900" indent="-342900" algn="just">
              <a:lnSpc>
                <a:spcPct val="80000"/>
              </a:lnSpc>
              <a:buFont typeface="Arial" panose="020B0604020202020204" pitchFamily="34" charset="0"/>
              <a:buChar char="•"/>
            </a:pPr>
            <a:endParaRPr lang="es-ES_tradnl" altLang="es-EC" sz="2000" dirty="0"/>
          </a:p>
          <a:p>
            <a:pPr marL="342900" indent="-342900" algn="just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s-ES_tradnl" altLang="es-EC" sz="2000" dirty="0"/>
              <a:t>Mantener en forma organizada la información existente en el computador y los documentación física a su cargo.</a:t>
            </a:r>
          </a:p>
        </p:txBody>
      </p:sp>
    </p:spTree>
    <p:extLst>
      <p:ext uri="{BB962C8B-B14F-4D97-AF65-F5344CB8AC3E}">
        <p14:creationId xmlns:p14="http://schemas.microsoft.com/office/powerpoint/2010/main" val="30976440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CuadroTexto 3"/>
          <p:cNvSpPr txBox="1">
            <a:spLocks noChangeArrowheads="1"/>
          </p:cNvSpPr>
          <p:nvPr/>
        </p:nvSpPr>
        <p:spPr bwMode="auto">
          <a:xfrm>
            <a:off x="1960430" y="1721343"/>
            <a:ext cx="8059333" cy="25853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ES" altLang="es-EC" sz="5400" b="1" dirty="0">
                <a:solidFill>
                  <a:srgbClr val="0087D1"/>
                </a:solidFill>
              </a:rPr>
              <a:t>Incidentes de Seguridad de la Información</a:t>
            </a:r>
            <a:endParaRPr lang="es-EC" altLang="es-EC" sz="4400" b="1" dirty="0">
              <a:solidFill>
                <a:srgbClr val="0087D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93266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8E9EBF92-7CC8-4916-9A14-1094A94AECFC}"/>
              </a:ext>
            </a:extLst>
          </p:cNvPr>
          <p:cNvSpPr/>
          <p:nvPr/>
        </p:nvSpPr>
        <p:spPr>
          <a:xfrm>
            <a:off x="726919" y="2534735"/>
            <a:ext cx="236635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C" sz="2400" b="1" i="1" dirty="0"/>
              <a:t>Código Malicioso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AFBEFE23-2D8C-4F73-921E-E23FC244A754}"/>
              </a:ext>
            </a:extLst>
          </p:cNvPr>
          <p:cNvSpPr/>
          <p:nvPr/>
        </p:nvSpPr>
        <p:spPr>
          <a:xfrm>
            <a:off x="688819" y="3208119"/>
            <a:ext cx="3258215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C" sz="2000" dirty="0"/>
              <a:t>Virus-Gusano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C" sz="2000" dirty="0"/>
              <a:t>Troyano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C" sz="2000" dirty="0"/>
              <a:t>Spyware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C" sz="2000" dirty="0" err="1"/>
              <a:t>Rootkit</a:t>
            </a:r>
            <a:endParaRPr lang="es-EC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C" sz="2000" dirty="0" err="1"/>
              <a:t>Ransomware</a:t>
            </a:r>
            <a:endParaRPr lang="es-EC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C" sz="2000" dirty="0"/>
              <a:t>RAT (</a:t>
            </a:r>
            <a:r>
              <a:rPr lang="es-EC" sz="2000" dirty="0" err="1"/>
              <a:t>Remote</a:t>
            </a:r>
            <a:r>
              <a:rPr lang="es-EC" sz="2000" dirty="0"/>
              <a:t> Access Tools)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A01A2FA-FEF1-4387-8006-783E7AC821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632" t="12701" r="5776"/>
          <a:stretch/>
        </p:blipFill>
        <p:spPr>
          <a:xfrm>
            <a:off x="1032456" y="856445"/>
            <a:ext cx="1752600" cy="138302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21CC347A-6306-4A42-9095-60E0F110EA8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020"/>
          <a:stretch/>
        </p:blipFill>
        <p:spPr>
          <a:xfrm>
            <a:off x="4793567" y="856445"/>
            <a:ext cx="1937961" cy="138302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5100F6E4-09D2-4D1B-9BB1-ECAABB8FEF21}"/>
              </a:ext>
            </a:extLst>
          </p:cNvPr>
          <p:cNvSpPr/>
          <p:nvPr/>
        </p:nvSpPr>
        <p:spPr>
          <a:xfrm>
            <a:off x="4806746" y="2534735"/>
            <a:ext cx="201048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C" sz="2400" b="1" i="1" dirty="0"/>
              <a:t>Disponibilidad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C893268B-93B8-4767-9F65-D805B90A13B8}"/>
              </a:ext>
            </a:extLst>
          </p:cNvPr>
          <p:cNvSpPr/>
          <p:nvPr/>
        </p:nvSpPr>
        <p:spPr>
          <a:xfrm>
            <a:off x="4618073" y="3208119"/>
            <a:ext cx="3246987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C" sz="2000" dirty="0" err="1"/>
              <a:t>DoS</a:t>
            </a:r>
            <a:r>
              <a:rPr lang="es-EC" sz="2000" dirty="0"/>
              <a:t>/</a:t>
            </a:r>
            <a:r>
              <a:rPr lang="es-EC" sz="2000" dirty="0" err="1"/>
              <a:t>DDoS</a:t>
            </a:r>
            <a:r>
              <a:rPr lang="es-EC" sz="2000" dirty="0"/>
              <a:t> (denegación de Servicios)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C" sz="2000" dirty="0"/>
              <a:t>Fallo (Hardware/Software/</a:t>
            </a:r>
            <a:r>
              <a:rPr lang="es-EC" sz="2000" dirty="0" err="1"/>
              <a:t>etc</a:t>
            </a:r>
            <a:r>
              <a:rPr lang="es-EC" sz="20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C" sz="2000" dirty="0"/>
              <a:t>Error Humano-Sabotaje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F58E794B-B2B7-4FB6-9039-50EC286D015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1709" r="8728"/>
          <a:stretch/>
        </p:blipFill>
        <p:spPr>
          <a:xfrm>
            <a:off x="8804855" y="865296"/>
            <a:ext cx="1362493" cy="134052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57EA50B1-2960-456A-AB13-40B3D27919D3}"/>
              </a:ext>
            </a:extLst>
          </p:cNvPr>
          <p:cNvSpPr/>
          <p:nvPr/>
        </p:nvSpPr>
        <p:spPr>
          <a:xfrm>
            <a:off x="7981051" y="2550998"/>
            <a:ext cx="348871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C" sz="2400" b="1" i="1" dirty="0"/>
              <a:t>Obtención de Información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A51446C0-9687-4C13-94EA-F4519B805DBB}"/>
              </a:ext>
            </a:extLst>
          </p:cNvPr>
          <p:cNvSpPr/>
          <p:nvPr/>
        </p:nvSpPr>
        <p:spPr>
          <a:xfrm>
            <a:off x="8536098" y="3274289"/>
            <a:ext cx="2402357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C" sz="2000" dirty="0" err="1"/>
              <a:t>Sniffing</a:t>
            </a:r>
            <a:r>
              <a:rPr lang="es-EC" sz="2000" dirty="0"/>
              <a:t> (Escuchar)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C" sz="2000" dirty="0" err="1"/>
              <a:t>Phishing</a:t>
            </a:r>
            <a:r>
              <a:rPr lang="es-EC" sz="20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C" sz="2000" dirty="0" err="1"/>
              <a:t>Watering</a:t>
            </a:r>
            <a:r>
              <a:rPr lang="es-EC" sz="2000" dirty="0"/>
              <a:t> </a:t>
            </a:r>
            <a:r>
              <a:rPr lang="es-EC" sz="2000" dirty="0" err="1"/>
              <a:t>Hole</a:t>
            </a:r>
            <a:endParaRPr lang="es-EC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C" sz="2000" dirty="0"/>
              <a:t>Ingeniería Social</a:t>
            </a:r>
          </a:p>
        </p:txBody>
      </p:sp>
    </p:spTree>
    <p:extLst>
      <p:ext uri="{BB962C8B-B14F-4D97-AF65-F5344CB8AC3E}">
        <p14:creationId xmlns:p14="http://schemas.microsoft.com/office/powerpoint/2010/main" val="1229835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6" grpId="0"/>
      <p:bldP spid="7" grpId="0"/>
      <p:bldP spid="9" grpId="0"/>
      <p:bldP spid="1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E4294167-704E-47BF-952C-F23B8D5946D1}"/>
              </a:ext>
            </a:extLst>
          </p:cNvPr>
          <p:cNvSpPr/>
          <p:nvPr/>
        </p:nvSpPr>
        <p:spPr>
          <a:xfrm>
            <a:off x="1303509" y="2723679"/>
            <a:ext cx="16180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C" sz="2400" b="1" dirty="0"/>
              <a:t>Intrusiones</a:t>
            </a:r>
            <a:endParaRPr lang="es-EC" sz="2400" b="1" i="1" dirty="0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CCCCE2C3-1A85-4ADC-ACCF-08C55A424627}"/>
              </a:ext>
            </a:extLst>
          </p:cNvPr>
          <p:cNvSpPr/>
          <p:nvPr/>
        </p:nvSpPr>
        <p:spPr>
          <a:xfrm>
            <a:off x="922986" y="3435628"/>
            <a:ext cx="2728913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C" sz="2000" dirty="0" err="1"/>
              <a:t>Defacement</a:t>
            </a:r>
            <a:r>
              <a:rPr lang="es-EC" sz="2000" dirty="0"/>
              <a:t> (Bajar los portales)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C" sz="2000" dirty="0"/>
              <a:t>Cross </a:t>
            </a:r>
            <a:r>
              <a:rPr lang="es-EC" sz="2000" dirty="0" err="1"/>
              <a:t>Site</a:t>
            </a:r>
            <a:r>
              <a:rPr lang="es-EC" sz="2000" dirty="0"/>
              <a:t> Scripting XSS (Vulnerabilidad en app web)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C" sz="2000" dirty="0" err="1"/>
              <a:t>Inyecion</a:t>
            </a:r>
            <a:r>
              <a:rPr lang="es-EC" sz="2000" dirty="0"/>
              <a:t> SQL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C" sz="2000" dirty="0" err="1"/>
              <a:t>Pharming</a:t>
            </a:r>
            <a:endParaRPr lang="es-EC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C" sz="2000" dirty="0"/>
              <a:t>Ataque fuerza bruta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22A5C62-73B7-445A-81CC-A5FE311A49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4859" t="5362"/>
          <a:stretch/>
        </p:blipFill>
        <p:spPr>
          <a:xfrm>
            <a:off x="1292079" y="755560"/>
            <a:ext cx="1598394" cy="161422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5100F6E4-09D2-4D1B-9BB1-ECAABB8FEF21}"/>
              </a:ext>
            </a:extLst>
          </p:cNvPr>
          <p:cNvSpPr/>
          <p:nvPr/>
        </p:nvSpPr>
        <p:spPr>
          <a:xfrm>
            <a:off x="4322963" y="2801341"/>
            <a:ext cx="340606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C" sz="2400" b="1" i="1" dirty="0"/>
              <a:t>Compromiso Información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C893268B-93B8-4767-9F65-D805B90A13B8}"/>
              </a:ext>
            </a:extLst>
          </p:cNvPr>
          <p:cNvSpPr/>
          <p:nvPr/>
        </p:nvSpPr>
        <p:spPr>
          <a:xfrm>
            <a:off x="4275786" y="3721717"/>
            <a:ext cx="334459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C" sz="2000" dirty="0"/>
              <a:t>Acceso no autorizado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C" sz="2000" dirty="0"/>
              <a:t>Modificación Información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C" sz="2000" dirty="0"/>
              <a:t>Publicación no autorizada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C" sz="2000" dirty="0"/>
              <a:t>Exfiltración de información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F58E794B-B2B7-4FB6-9039-50EC286D01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1709" r="8728"/>
          <a:stretch/>
        </p:blipFill>
        <p:spPr>
          <a:xfrm>
            <a:off x="8838262" y="847831"/>
            <a:ext cx="1572803" cy="154744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57EA50B1-2960-456A-AB13-40B3D27919D3}"/>
              </a:ext>
            </a:extLst>
          </p:cNvPr>
          <p:cNvSpPr/>
          <p:nvPr/>
        </p:nvSpPr>
        <p:spPr>
          <a:xfrm>
            <a:off x="9012611" y="2751433"/>
            <a:ext cx="106811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C" sz="2400" b="1" i="1" dirty="0"/>
              <a:t>Fraude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A51446C0-9687-4C13-94EA-F4519B805DBB}"/>
              </a:ext>
            </a:extLst>
          </p:cNvPr>
          <p:cNvSpPr/>
          <p:nvPr/>
        </p:nvSpPr>
        <p:spPr>
          <a:xfrm>
            <a:off x="8390586" y="3724320"/>
            <a:ext cx="362068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C" sz="2000" dirty="0"/>
              <a:t>Suplantación/</a:t>
            </a:r>
            <a:r>
              <a:rPr lang="es-EC" sz="2000" dirty="0" err="1"/>
              <a:t>Spoofing</a:t>
            </a:r>
            <a:endParaRPr lang="es-EC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C" sz="2000" dirty="0"/>
              <a:t>Fraude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C" sz="2000" dirty="0"/>
              <a:t>Uso de recurso no autorizados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C" sz="2000" dirty="0"/>
              <a:t>Uso ilegitimo de credenciales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E1D4B918-E82C-4DB3-BC4D-5933E9FEAAD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7690" r="4440" b="10022"/>
          <a:stretch/>
        </p:blipFill>
        <p:spPr>
          <a:xfrm>
            <a:off x="4919591" y="744348"/>
            <a:ext cx="1430686" cy="165980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813186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5" grpId="0"/>
      <p:bldP spid="6" grpId="0"/>
      <p:bldP spid="8" grpId="0"/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CuadroTexto 3"/>
          <p:cNvSpPr txBox="1">
            <a:spLocks noChangeArrowheads="1"/>
          </p:cNvSpPr>
          <p:nvPr/>
        </p:nvSpPr>
        <p:spPr bwMode="auto">
          <a:xfrm>
            <a:off x="3286954" y="2738773"/>
            <a:ext cx="5754015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EC" altLang="es-EC" sz="5400" b="1" dirty="0">
                <a:solidFill>
                  <a:srgbClr val="0087D1"/>
                </a:solidFill>
              </a:rPr>
              <a:t>INTRODUCCIÓN</a:t>
            </a:r>
          </a:p>
        </p:txBody>
      </p:sp>
    </p:spTree>
    <p:extLst>
      <p:ext uri="{BB962C8B-B14F-4D97-AF65-F5344CB8AC3E}">
        <p14:creationId xmlns:p14="http://schemas.microsoft.com/office/powerpoint/2010/main" val="38736041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5100F6E4-09D2-4D1B-9BB1-ECAABB8FEF21}"/>
              </a:ext>
            </a:extLst>
          </p:cNvPr>
          <p:cNvSpPr/>
          <p:nvPr/>
        </p:nvSpPr>
        <p:spPr>
          <a:xfrm>
            <a:off x="1620024" y="3157380"/>
            <a:ext cx="256313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C" sz="2400" b="1" i="1" dirty="0"/>
              <a:t>Contenido Abusivo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C893268B-93B8-4767-9F65-D805B90A13B8}"/>
              </a:ext>
            </a:extLst>
          </p:cNvPr>
          <p:cNvSpPr/>
          <p:nvPr/>
        </p:nvSpPr>
        <p:spPr>
          <a:xfrm>
            <a:off x="1600200" y="3886200"/>
            <a:ext cx="258296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/>
              <a:t>Spam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/>
              <a:t>Acoso/Sextorción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/>
              <a:t>Sexting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/>
              <a:t>Grooming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/>
              <a:t>Racismo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/>
              <a:t>Pederastia</a:t>
            </a:r>
            <a:endParaRPr lang="es-EC" sz="2000" dirty="0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57EA50B1-2960-456A-AB13-40B3D27919D3}"/>
              </a:ext>
            </a:extLst>
          </p:cNvPr>
          <p:cNvSpPr/>
          <p:nvPr/>
        </p:nvSpPr>
        <p:spPr>
          <a:xfrm>
            <a:off x="7086600" y="3157379"/>
            <a:ext cx="17995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C" sz="2400" b="1" i="1" dirty="0"/>
              <a:t>Política de SI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A51446C0-9687-4C13-94EA-F4519B805DBB}"/>
              </a:ext>
            </a:extLst>
          </p:cNvPr>
          <p:cNvSpPr/>
          <p:nvPr/>
        </p:nvSpPr>
        <p:spPr>
          <a:xfrm>
            <a:off x="6019800" y="3886200"/>
            <a:ext cx="513345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C" sz="2000" dirty="0"/>
              <a:t>Abuso de privilegios por usuarios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C" sz="2000" dirty="0"/>
              <a:t>Instalación de software no autorizado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C" sz="2000" dirty="0"/>
              <a:t>Almacenamiento de Información música..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558970D8-F8E4-4D3D-8FA4-9BECDE8928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595" t="15535" b="15092"/>
          <a:stretch/>
        </p:blipFill>
        <p:spPr>
          <a:xfrm>
            <a:off x="1777824" y="1262670"/>
            <a:ext cx="2227714" cy="154833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107B9383-8AB5-4C3F-9469-0B36A72683B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8227"/>
          <a:stretch/>
        </p:blipFill>
        <p:spPr>
          <a:xfrm>
            <a:off x="7261359" y="1290216"/>
            <a:ext cx="1596209" cy="152079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179409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Tengo 10,000 Emails en mi bandeja de entrada... | Intelectu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672" y="152230"/>
            <a:ext cx="9639837" cy="5743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90376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89A73EC5-E303-44D1-9186-6926FE2A22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08" t="8346" r="10910"/>
          <a:stretch/>
        </p:blipFill>
        <p:spPr>
          <a:xfrm>
            <a:off x="952500" y="515154"/>
            <a:ext cx="4941824" cy="5657045"/>
          </a:xfrm>
          <a:prstGeom prst="rect">
            <a:avLst/>
          </a:prstGeom>
        </p:spPr>
      </p:pic>
      <p:pic>
        <p:nvPicPr>
          <p:cNvPr id="3" name="Imagen 2" descr="Imagen que contiene captura de pantalla&#10;&#10;Descripción generada automáticamente">
            <a:extLst>
              <a:ext uri="{FF2B5EF4-FFF2-40B4-BE49-F238E27FC236}">
                <a16:creationId xmlns:a16="http://schemas.microsoft.com/office/drawing/2014/main" id="{A8DECD06-4229-4707-9BEC-B919F972A7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138"/>
          <a:stretch/>
        </p:blipFill>
        <p:spPr>
          <a:xfrm>
            <a:off x="6305804" y="167426"/>
            <a:ext cx="5214547" cy="5669924"/>
          </a:xfrm>
          <a:prstGeom prst="rect">
            <a:avLst/>
          </a:prstGeom>
        </p:spPr>
      </p:pic>
      <p:sp>
        <p:nvSpPr>
          <p:cNvPr id="4" name="Rectángulo redondeado 3"/>
          <p:cNvSpPr/>
          <p:nvPr/>
        </p:nvSpPr>
        <p:spPr>
          <a:xfrm>
            <a:off x="1363980" y="960120"/>
            <a:ext cx="3840480" cy="27432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 sz="1620"/>
          </a:p>
        </p:txBody>
      </p:sp>
      <p:sp>
        <p:nvSpPr>
          <p:cNvPr id="5" name="Rectángulo redondeado 4"/>
          <p:cNvSpPr/>
          <p:nvPr/>
        </p:nvSpPr>
        <p:spPr>
          <a:xfrm>
            <a:off x="6336665" y="960120"/>
            <a:ext cx="3840480" cy="27432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 sz="1620"/>
          </a:p>
        </p:txBody>
      </p:sp>
    </p:spTree>
    <p:extLst>
      <p:ext uri="{BB962C8B-B14F-4D97-AF65-F5344CB8AC3E}">
        <p14:creationId xmlns:p14="http://schemas.microsoft.com/office/powerpoint/2010/main" val="31413536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Imagen que contiene captura de pantalla&#10;&#10;Descripción generada automáticamente">
            <a:extLst>
              <a:ext uri="{FF2B5EF4-FFF2-40B4-BE49-F238E27FC236}">
                <a16:creationId xmlns:a16="http://schemas.microsoft.com/office/drawing/2014/main" id="{CEA38983-C42A-4928-8938-0172223892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-1"/>
            <a:ext cx="10287000" cy="6172201"/>
          </a:xfrm>
          <a:prstGeom prst="rect">
            <a:avLst/>
          </a:prstGeom>
        </p:spPr>
      </p:pic>
      <p:sp>
        <p:nvSpPr>
          <p:cNvPr id="9" name="Rectángulo redondeado 8"/>
          <p:cNvSpPr/>
          <p:nvPr/>
        </p:nvSpPr>
        <p:spPr>
          <a:xfrm>
            <a:off x="3009900" y="685800"/>
            <a:ext cx="1303020" cy="20574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 sz="1620"/>
          </a:p>
        </p:txBody>
      </p:sp>
      <p:sp>
        <p:nvSpPr>
          <p:cNvPr id="10" name="Rectángulo redondeado 9"/>
          <p:cNvSpPr/>
          <p:nvPr/>
        </p:nvSpPr>
        <p:spPr>
          <a:xfrm>
            <a:off x="8084820" y="706374"/>
            <a:ext cx="1303020" cy="20574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 sz="1620"/>
          </a:p>
        </p:txBody>
      </p:sp>
    </p:spTree>
    <p:extLst>
      <p:ext uri="{BB962C8B-B14F-4D97-AF65-F5344CB8AC3E}">
        <p14:creationId xmlns:p14="http://schemas.microsoft.com/office/powerpoint/2010/main" val="9455703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5063" y="373688"/>
            <a:ext cx="9429750" cy="528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6995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5A8846C-4BAF-C043-95A1-EEE070C09728}"/>
              </a:ext>
            </a:extLst>
          </p:cNvPr>
          <p:cNvSpPr txBox="1">
            <a:spLocks/>
          </p:cNvSpPr>
          <p:nvPr/>
        </p:nvSpPr>
        <p:spPr>
          <a:xfrm>
            <a:off x="242723" y="164680"/>
            <a:ext cx="8457524" cy="1507398"/>
          </a:xfrm>
          <a:prstGeom prst="rect">
            <a:avLst/>
          </a:prstGeom>
        </p:spPr>
        <p:txBody>
          <a:bodyPr anchor="ctr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>
                <a:solidFill>
                  <a:srgbClr val="000000"/>
                </a:solidFill>
                <a:latin typeface="Arial"/>
                <a:ea typeface="Arial"/>
                <a:cs typeface="Arial"/>
                <a:sym typeface="Arial" panose="020B0604020202020204" pitchFamily="34" charset="0"/>
              </a:defRPr>
            </a:lvl1pPr>
            <a:lvl2pPr lvl="1"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>
                <a:solidFill>
                  <a:srgbClr val="000000"/>
                </a:solidFill>
                <a:latin typeface="Arial"/>
                <a:ea typeface="Arial"/>
                <a:cs typeface="Arial"/>
                <a:sym typeface="Arial" panose="020B0604020202020204" pitchFamily="34" charset="0"/>
              </a:defRPr>
            </a:lvl2pPr>
            <a:lvl3pPr lvl="2"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>
                <a:solidFill>
                  <a:srgbClr val="000000"/>
                </a:solidFill>
                <a:latin typeface="Arial"/>
                <a:ea typeface="Arial"/>
                <a:cs typeface="Arial"/>
                <a:sym typeface="Arial" panose="020B0604020202020204" pitchFamily="34" charset="0"/>
              </a:defRPr>
            </a:lvl3pPr>
            <a:lvl4pPr lvl="3"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>
                <a:solidFill>
                  <a:srgbClr val="000000"/>
                </a:solidFill>
                <a:latin typeface="Arial"/>
                <a:ea typeface="Arial"/>
                <a:cs typeface="Arial"/>
                <a:sym typeface="Arial" panose="020B0604020202020204" pitchFamily="34" charset="0"/>
              </a:defRPr>
            </a:lvl4pPr>
            <a:lvl5pPr lvl="4"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>
                <a:solidFill>
                  <a:srgbClr val="000000"/>
                </a:solidFill>
                <a:latin typeface="Arial"/>
                <a:ea typeface="Arial"/>
                <a:cs typeface="Arial"/>
                <a:sym typeface="Arial" panose="020B0604020202020204" pitchFamily="34" charset="0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_tradnl" kern="0" dirty="0"/>
              <a:t>PHISHING EN INSTITUCIONES FINANCIERAS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490" y="1300767"/>
            <a:ext cx="9376465" cy="4669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7978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5A8846C-4BAF-C043-95A1-EEE070C09728}"/>
              </a:ext>
            </a:extLst>
          </p:cNvPr>
          <p:cNvSpPr txBox="1">
            <a:spLocks/>
          </p:cNvSpPr>
          <p:nvPr/>
        </p:nvSpPr>
        <p:spPr>
          <a:xfrm>
            <a:off x="242723" y="164680"/>
            <a:ext cx="8457524" cy="1507398"/>
          </a:xfrm>
          <a:prstGeom prst="rect">
            <a:avLst/>
          </a:prstGeom>
        </p:spPr>
        <p:txBody>
          <a:bodyPr anchor="ctr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>
                <a:solidFill>
                  <a:srgbClr val="000000"/>
                </a:solidFill>
                <a:latin typeface="Arial"/>
                <a:ea typeface="Arial"/>
                <a:cs typeface="Arial"/>
                <a:sym typeface="Arial" panose="020B0604020202020204" pitchFamily="34" charset="0"/>
              </a:defRPr>
            </a:lvl1pPr>
            <a:lvl2pPr lvl="1"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>
                <a:solidFill>
                  <a:srgbClr val="000000"/>
                </a:solidFill>
                <a:latin typeface="Arial"/>
                <a:ea typeface="Arial"/>
                <a:cs typeface="Arial"/>
                <a:sym typeface="Arial" panose="020B0604020202020204" pitchFamily="34" charset="0"/>
              </a:defRPr>
            </a:lvl2pPr>
            <a:lvl3pPr lvl="2"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>
                <a:solidFill>
                  <a:srgbClr val="000000"/>
                </a:solidFill>
                <a:latin typeface="Arial"/>
                <a:ea typeface="Arial"/>
                <a:cs typeface="Arial"/>
                <a:sym typeface="Arial" panose="020B0604020202020204" pitchFamily="34" charset="0"/>
              </a:defRPr>
            </a:lvl3pPr>
            <a:lvl4pPr lvl="3"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>
                <a:solidFill>
                  <a:srgbClr val="000000"/>
                </a:solidFill>
                <a:latin typeface="Arial"/>
                <a:ea typeface="Arial"/>
                <a:cs typeface="Arial"/>
                <a:sym typeface="Arial" panose="020B0604020202020204" pitchFamily="34" charset="0"/>
              </a:defRPr>
            </a:lvl4pPr>
            <a:lvl5pPr lvl="4"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>
                <a:solidFill>
                  <a:srgbClr val="000000"/>
                </a:solidFill>
                <a:latin typeface="Arial"/>
                <a:ea typeface="Arial"/>
                <a:cs typeface="Arial"/>
                <a:sym typeface="Arial" panose="020B0604020202020204" pitchFamily="34" charset="0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_tradnl" kern="0"/>
              <a:t>CIBERSEGURIDAD Y LA FAMILIA</a:t>
            </a:r>
            <a:endParaRPr lang="es-ES_tradnl" kern="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27830CC-EE5F-F948-BD19-170A68F06DF4}"/>
              </a:ext>
            </a:extLst>
          </p:cNvPr>
          <p:cNvSpPr txBox="1">
            <a:spLocks/>
          </p:cNvSpPr>
          <p:nvPr/>
        </p:nvSpPr>
        <p:spPr>
          <a:xfrm>
            <a:off x="242723" y="1371600"/>
            <a:ext cx="6682512" cy="4526370"/>
          </a:xfrm>
          <a:prstGeom prst="rect">
            <a:avLst/>
          </a:prstGeom>
        </p:spPr>
        <p:txBody>
          <a:bodyPr anchor="b">
            <a:normAutofit fontScale="9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>
                <a:solidFill>
                  <a:srgbClr val="000000"/>
                </a:solidFill>
                <a:latin typeface="Arial"/>
                <a:ea typeface="Arial"/>
                <a:cs typeface="Arial"/>
                <a:sym typeface="Arial" panose="020B0604020202020204" pitchFamily="34" charset="0"/>
              </a:defRPr>
            </a:lvl1pPr>
            <a:lvl2pPr lvl="1"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>
                <a:solidFill>
                  <a:srgbClr val="000000"/>
                </a:solidFill>
                <a:latin typeface="Arial"/>
                <a:ea typeface="Arial"/>
                <a:cs typeface="Arial"/>
                <a:sym typeface="Arial" panose="020B0604020202020204" pitchFamily="34" charset="0"/>
              </a:defRPr>
            </a:lvl2pPr>
            <a:lvl3pPr lvl="2"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>
                <a:solidFill>
                  <a:srgbClr val="000000"/>
                </a:solidFill>
                <a:latin typeface="Arial"/>
                <a:ea typeface="Arial"/>
                <a:cs typeface="Arial"/>
                <a:sym typeface="Arial" panose="020B0604020202020204" pitchFamily="34" charset="0"/>
              </a:defRPr>
            </a:lvl3pPr>
            <a:lvl4pPr lvl="3"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>
                <a:solidFill>
                  <a:srgbClr val="000000"/>
                </a:solidFill>
                <a:latin typeface="Arial"/>
                <a:ea typeface="Arial"/>
                <a:cs typeface="Arial"/>
                <a:sym typeface="Arial" panose="020B0604020202020204" pitchFamily="34" charset="0"/>
              </a:defRPr>
            </a:lvl4pPr>
            <a:lvl5pPr lvl="4"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>
                <a:solidFill>
                  <a:srgbClr val="000000"/>
                </a:solidFill>
                <a:latin typeface="Arial"/>
                <a:ea typeface="Arial"/>
                <a:cs typeface="Arial"/>
                <a:sym typeface="Arial" panose="020B0604020202020204" pitchFamily="34" charset="0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just"/>
            <a:r>
              <a:rPr lang="en-US" sz="2400" i="1" kern="0"/>
              <a:t>El papel de la familia para el desarrollo saludable de los y las menores también es clave en el ámbito digital. </a:t>
            </a:r>
            <a:r>
              <a:rPr lang="en-US" sz="2400" kern="0"/>
              <a:t>La tecnología e Internet ofrecen un </a:t>
            </a:r>
            <a:r>
              <a:rPr lang="en-US" sz="2400" b="1" kern="0"/>
              <a:t>mundo de oportunidades</a:t>
            </a:r>
            <a:r>
              <a:rPr lang="en-US" sz="2400" kern="0"/>
              <a:t> a cualquier edad, </a:t>
            </a:r>
            <a:r>
              <a:rPr lang="en-US" sz="2400" b="1" kern="0"/>
              <a:t>siempre que se use de forma segura, equilibrada y saludable. </a:t>
            </a:r>
            <a:r>
              <a:rPr lang="en-US" sz="2400" kern="0"/>
              <a:t>Como cualquier entorno, no todo es adecuado para todos los públicos, y algunos contenidos pueden considerarse negativos o perjudiciales. Por eso, es importante dedicar tiempo a la búsqueda de contenidos positivos, ajustados a cada uno de los miembos de la familia, mientras trabajamos el pensamiento crítico y la responsabilidad.</a:t>
            </a:r>
          </a:p>
          <a:p>
            <a:pPr algn="just"/>
            <a:br>
              <a:rPr lang="en-US" kern="0"/>
            </a:br>
            <a:r>
              <a:rPr lang="en-US" i="1" kern="0"/>
              <a:t>												</a:t>
            </a:r>
            <a:r>
              <a:rPr lang="en-US" sz="1200" i="1" kern="0"/>
              <a:t>Tomado de: INCIBE</a:t>
            </a:r>
            <a:endParaRPr lang="es-ES_tradnl" kern="0" dirty="0"/>
          </a:p>
        </p:txBody>
      </p:sp>
      <p:pic>
        <p:nvPicPr>
          <p:cNvPr id="5" name="Picture 2" descr="Podcast: Ciberseguridad en familia y ciencia y tecnología para niños">
            <a:extLst>
              <a:ext uri="{FF2B5EF4-FFF2-40B4-BE49-F238E27FC236}">
                <a16:creationId xmlns:a16="http://schemas.microsoft.com/office/drawing/2014/main" id="{39B0BE68-64F1-9F46-85FA-BF14F19744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25" r="29410"/>
          <a:stretch/>
        </p:blipFill>
        <p:spPr bwMode="auto">
          <a:xfrm>
            <a:off x="7205595" y="812056"/>
            <a:ext cx="3876811" cy="5127565"/>
          </a:xfrm>
          <a:custGeom>
            <a:avLst/>
            <a:gdLst/>
            <a:ahLst/>
            <a:cxnLst/>
            <a:rect l="l" t="t" r="r" b="b"/>
            <a:pathLst>
              <a:path w="3876811" h="5127565">
                <a:moveTo>
                  <a:pt x="1941583" y="0"/>
                </a:moveTo>
                <a:lnTo>
                  <a:pt x="2111641" y="149098"/>
                </a:lnTo>
                <a:cubicBezTo>
                  <a:pt x="2533316" y="474958"/>
                  <a:pt x="3008486" y="564716"/>
                  <a:pt x="3370494" y="774450"/>
                </a:cubicBezTo>
                <a:cubicBezTo>
                  <a:pt x="3718589" y="1017851"/>
                  <a:pt x="3876811" y="1296993"/>
                  <a:pt x="3876811" y="1854685"/>
                </a:cubicBezTo>
                <a:cubicBezTo>
                  <a:pt x="3876811" y="2072195"/>
                  <a:pt x="3876810" y="2289706"/>
                  <a:pt x="3876810" y="2507216"/>
                </a:cubicBezTo>
                <a:lnTo>
                  <a:pt x="3872563" y="5127565"/>
                </a:lnTo>
                <a:lnTo>
                  <a:pt x="4248" y="5127565"/>
                </a:lnTo>
                <a:lnTo>
                  <a:pt x="0" y="2507216"/>
                </a:lnTo>
                <a:cubicBezTo>
                  <a:pt x="0" y="2289706"/>
                  <a:pt x="1" y="2072195"/>
                  <a:pt x="1" y="1854685"/>
                </a:cubicBezTo>
                <a:cubicBezTo>
                  <a:pt x="1" y="1296993"/>
                  <a:pt x="158225" y="1017851"/>
                  <a:pt x="506320" y="774450"/>
                </a:cubicBezTo>
                <a:cubicBezTo>
                  <a:pt x="868329" y="564716"/>
                  <a:pt x="1343500" y="474958"/>
                  <a:pt x="1765173" y="149098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60772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B76CDC8-BC49-FB40-812F-643E00769EAB}"/>
              </a:ext>
            </a:extLst>
          </p:cNvPr>
          <p:cNvSpPr txBox="1">
            <a:spLocks/>
          </p:cNvSpPr>
          <p:nvPr/>
        </p:nvSpPr>
        <p:spPr>
          <a:xfrm>
            <a:off x="458744" y="11321"/>
            <a:ext cx="9076329" cy="1064277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>
                <a:solidFill>
                  <a:srgbClr val="000000"/>
                </a:solidFill>
                <a:latin typeface="Arial"/>
                <a:ea typeface="Arial"/>
                <a:cs typeface="Arial"/>
                <a:sym typeface="Arial" panose="020B0604020202020204" pitchFamily="34" charset="0"/>
              </a:defRPr>
            </a:lvl1pPr>
            <a:lvl2pPr lvl="1"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>
                <a:solidFill>
                  <a:srgbClr val="000000"/>
                </a:solidFill>
                <a:latin typeface="Arial"/>
                <a:ea typeface="Arial"/>
                <a:cs typeface="Arial"/>
                <a:sym typeface="Arial" panose="020B0604020202020204" pitchFamily="34" charset="0"/>
              </a:defRPr>
            </a:lvl2pPr>
            <a:lvl3pPr lvl="2"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>
                <a:solidFill>
                  <a:srgbClr val="000000"/>
                </a:solidFill>
                <a:latin typeface="Arial"/>
                <a:ea typeface="Arial"/>
                <a:cs typeface="Arial"/>
                <a:sym typeface="Arial" panose="020B0604020202020204" pitchFamily="34" charset="0"/>
              </a:defRPr>
            </a:lvl3pPr>
            <a:lvl4pPr lvl="3"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>
                <a:solidFill>
                  <a:srgbClr val="000000"/>
                </a:solidFill>
                <a:latin typeface="Arial"/>
                <a:ea typeface="Arial"/>
                <a:cs typeface="Arial"/>
                <a:sym typeface="Arial" panose="020B0604020202020204" pitchFamily="34" charset="0"/>
              </a:defRPr>
            </a:lvl4pPr>
            <a:lvl5pPr lvl="4"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>
                <a:solidFill>
                  <a:srgbClr val="000000"/>
                </a:solidFill>
                <a:latin typeface="Arial"/>
                <a:ea typeface="Arial"/>
                <a:cs typeface="Arial"/>
                <a:sym typeface="Arial" panose="020B0604020202020204" pitchFamily="34" charset="0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_tradnl" kern="0"/>
              <a:t>MEDIACIÓN PARENTAL</a:t>
            </a:r>
            <a:endParaRPr lang="es-ES_tradnl" kern="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7C5526F-3085-1E48-B0C9-3CB374B835C2}"/>
              </a:ext>
            </a:extLst>
          </p:cNvPr>
          <p:cNvSpPr txBox="1">
            <a:spLocks/>
          </p:cNvSpPr>
          <p:nvPr/>
        </p:nvSpPr>
        <p:spPr>
          <a:xfrm>
            <a:off x="797410" y="1075598"/>
            <a:ext cx="10683390" cy="3650155"/>
          </a:xfrm>
          <a:prstGeom prst="rect">
            <a:avLst/>
          </a:prstGeo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>
                <a:solidFill>
                  <a:srgbClr val="000000"/>
                </a:solidFill>
                <a:latin typeface="Arial"/>
                <a:ea typeface="Arial"/>
                <a:cs typeface="Arial"/>
                <a:sym typeface="Arial" panose="020B0604020202020204" pitchFamily="34" charset="0"/>
              </a:defRPr>
            </a:lvl1pPr>
            <a:lvl2pPr lvl="1"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>
                <a:solidFill>
                  <a:srgbClr val="000000"/>
                </a:solidFill>
                <a:latin typeface="Arial"/>
                <a:ea typeface="Arial"/>
                <a:cs typeface="Arial"/>
                <a:sym typeface="Arial" panose="020B0604020202020204" pitchFamily="34" charset="0"/>
              </a:defRPr>
            </a:lvl2pPr>
            <a:lvl3pPr lvl="2"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>
                <a:solidFill>
                  <a:srgbClr val="000000"/>
                </a:solidFill>
                <a:latin typeface="Arial"/>
                <a:ea typeface="Arial"/>
                <a:cs typeface="Arial"/>
                <a:sym typeface="Arial" panose="020B0604020202020204" pitchFamily="34" charset="0"/>
              </a:defRPr>
            </a:lvl3pPr>
            <a:lvl4pPr lvl="3"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>
                <a:solidFill>
                  <a:srgbClr val="000000"/>
                </a:solidFill>
                <a:latin typeface="Arial"/>
                <a:ea typeface="Arial"/>
                <a:cs typeface="Arial"/>
                <a:sym typeface="Arial" panose="020B0604020202020204" pitchFamily="34" charset="0"/>
              </a:defRPr>
            </a:lvl4pPr>
            <a:lvl5pPr lvl="4"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>
                <a:solidFill>
                  <a:srgbClr val="000000"/>
                </a:solidFill>
                <a:latin typeface="Arial"/>
                <a:ea typeface="Arial"/>
                <a:cs typeface="Arial"/>
                <a:sym typeface="Arial" panose="020B0604020202020204" pitchFamily="34" charset="0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just"/>
            <a:r>
              <a:rPr lang="es-ES_tradnl" kern="0"/>
              <a:t>El papel de la familia en el desarrollo saludable de niños y niñas es clave en todos los ámbitos, también en el digital. Es importante que padres y madres adquieran competencias digitales y se mantengan actualizados en el uso seguro y responsable de la tecnología para poder </a:t>
            </a:r>
            <a:r>
              <a:rPr lang="es-ES_tradnl" b="1" kern="0"/>
              <a:t>guiar y acompañar al menor durante su aprendizaje</a:t>
            </a:r>
            <a:r>
              <a:rPr lang="es-ES_tradnl" kern="0"/>
              <a:t> a la hora de utilizarla y de protegerse de los riesgos de la Red.</a:t>
            </a:r>
          </a:p>
          <a:p>
            <a:pPr algn="just"/>
            <a:r>
              <a:rPr lang="es-ES_tradnl" kern="0"/>
              <a:t>Para cada momento del proceso, la familia debe participar siendo un apoyo continuado para el menor, generando poco a poco un clima de confianza y normalidad alrededor de su vida digital. El objetivo es conseguir que, con el paso del tiempo, </a:t>
            </a:r>
            <a:r>
              <a:rPr lang="es-ES_tradnl" b="1" kern="0"/>
              <a:t>el menor sea autónomo y capaz de protegerse en Internet</a:t>
            </a:r>
            <a:r>
              <a:rPr lang="es-ES_tradnl" kern="0"/>
              <a:t>, pero también que confíe en sus padres si tiene un problema.</a:t>
            </a:r>
          </a:p>
          <a:p>
            <a:pPr algn="just"/>
            <a:endParaRPr lang="es-ES_tradnl" kern="0" dirty="0"/>
          </a:p>
        </p:txBody>
      </p:sp>
      <p:pic>
        <p:nvPicPr>
          <p:cNvPr id="5" name="Picture 3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5AB4369C-87DD-4549-BE3B-4DCAFFACC5C5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1553" y="3430629"/>
            <a:ext cx="4334934" cy="2590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6517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FC2701E8-3F44-436A-9911-B4681BE43A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7767" y="2400301"/>
            <a:ext cx="10287000" cy="832940"/>
          </a:xfrm>
        </p:spPr>
        <p:txBody>
          <a:bodyPr vert="horz" lIns="102870" tIns="51435" rIns="102870" bIns="51435" rtlCol="0" anchor="b">
            <a:noAutofit/>
          </a:bodyPr>
          <a:lstStyle/>
          <a:p>
            <a:pPr defTabSz="1028700">
              <a:lnSpc>
                <a:spcPct val="90000"/>
              </a:lnSpc>
            </a:pPr>
            <a:r>
              <a:rPr lang="en-US" sz="7875" b="1" dirty="0">
                <a:solidFill>
                  <a:srgbClr val="FF0000"/>
                </a:solidFill>
                <a:latin typeface="Helvetica World" panose="020B0500040000020004" pitchFamily="34" charset="0"/>
                <a:cs typeface="Helvetica World" panose="020B0500040000020004" pitchFamily="34" charset="0"/>
              </a:rPr>
              <a:t>Ingeniería Social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03321B19-637F-49C3-9FB9-6E9F84D3543F}"/>
              </a:ext>
            </a:extLst>
          </p:cNvPr>
          <p:cNvSpPr/>
          <p:nvPr/>
        </p:nvSpPr>
        <p:spPr>
          <a:xfrm>
            <a:off x="977767" y="3360420"/>
            <a:ext cx="10287000" cy="6117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11480"/>
            <a:r>
              <a:rPr lang="es-ES" sz="3375" b="1" dirty="0">
                <a:solidFill>
                  <a:prstClr val="white"/>
                </a:solidFill>
                <a:ea typeface="MS PGothic" panose="020B0600070205080204" pitchFamily="34" charset="-128"/>
              </a:rPr>
              <a:t>Seguridad de la Información</a:t>
            </a:r>
            <a:endParaRPr lang="es-EC" sz="3375" b="1" dirty="0">
              <a:solidFill>
                <a:prstClr val="white"/>
              </a:solidFill>
              <a:ea typeface="MS PGothic" panose="020B0600070205080204" pitchFamily="34" charset="-128"/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6017" y="4277798"/>
            <a:ext cx="7810500" cy="211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5992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197BC132-0604-4C5E-BE5C-39E17F9E89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557" y="1661374"/>
            <a:ext cx="7072470" cy="3978265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1EB1EA71-C9ED-423F-BB31-B8600081EBCE}"/>
              </a:ext>
            </a:extLst>
          </p:cNvPr>
          <p:cNvSpPr/>
          <p:nvPr/>
        </p:nvSpPr>
        <p:spPr>
          <a:xfrm>
            <a:off x="4620335" y="724530"/>
            <a:ext cx="2760692" cy="4732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411480"/>
            <a:r>
              <a:rPr lang="es-EC" sz="2475" b="1" dirty="0">
                <a:solidFill>
                  <a:prstClr val="black"/>
                </a:solidFill>
                <a:latin typeface="Helvetica World" panose="020B0500040000020004" pitchFamily="34" charset="0"/>
                <a:ea typeface="MS PGothic" panose="020B0600070205080204" pitchFamily="34" charset="-128"/>
                <a:cs typeface="Helvetica World" panose="020B0500040000020004" pitchFamily="34" charset="0"/>
              </a:rPr>
              <a:t>Social </a:t>
            </a:r>
            <a:r>
              <a:rPr lang="es-EC" sz="2475" b="1" dirty="0" err="1">
                <a:solidFill>
                  <a:prstClr val="black"/>
                </a:solidFill>
                <a:latin typeface="Helvetica World" panose="020B0500040000020004" pitchFamily="34" charset="0"/>
                <a:ea typeface="MS PGothic" panose="020B0600070205080204" pitchFamily="34" charset="-128"/>
                <a:cs typeface="Helvetica World" panose="020B0500040000020004" pitchFamily="34" charset="0"/>
              </a:rPr>
              <a:t>Engineering</a:t>
            </a:r>
            <a:endParaRPr lang="es-EC" sz="2475" b="1" dirty="0">
              <a:solidFill>
                <a:prstClr val="black"/>
              </a:solidFill>
              <a:latin typeface="Helvetica World" panose="020B0500040000020004" pitchFamily="34" charset="0"/>
              <a:ea typeface="MS PGothic" panose="020B0600070205080204" pitchFamily="34" charset="-128"/>
              <a:cs typeface="Helvetica World" panose="020B0500040000020004" pitchFamily="34" charset="0"/>
            </a:endParaRPr>
          </a:p>
        </p:txBody>
      </p:sp>
      <p:sp>
        <p:nvSpPr>
          <p:cNvPr id="2" name="Rectángulo redondeado 1"/>
          <p:cNvSpPr/>
          <p:nvPr/>
        </p:nvSpPr>
        <p:spPr>
          <a:xfrm>
            <a:off x="7740203" y="1661374"/>
            <a:ext cx="4043966" cy="3709115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La ingeniería social es la práctica de obtener información confidencial a través de la manipulación de usuarios legítimos. Es una técnica que pueden usar ciertas personas para obtener información, acceso o permisos en sistemas de información​ que les permitan realizar daños a la persona u organismo comprometidos.</a:t>
            </a:r>
          </a:p>
        </p:txBody>
      </p:sp>
    </p:spTree>
    <p:extLst>
      <p:ext uri="{BB962C8B-B14F-4D97-AF65-F5344CB8AC3E}">
        <p14:creationId xmlns:p14="http://schemas.microsoft.com/office/powerpoint/2010/main" val="24390641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81;p28"/>
          <p:cNvSpPr txBox="1">
            <a:spLocks/>
          </p:cNvSpPr>
          <p:nvPr/>
        </p:nvSpPr>
        <p:spPr>
          <a:xfrm>
            <a:off x="478707" y="185587"/>
            <a:ext cx="6997700" cy="438143"/>
          </a:xfrm>
          <a:prstGeom prst="rect">
            <a:avLst/>
          </a:prstGeom>
        </p:spPr>
        <p:txBody>
          <a:bodyPr spcFirstLastPara="1" lIns="121900" tIns="121900" rIns="121900" bIns="12190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defRPr/>
            </a:pPr>
            <a:r>
              <a:rPr lang="es-ES" sz="2667" b="1" kern="0" dirty="0">
                <a:solidFill>
                  <a:srgbClr val="002060"/>
                </a:solidFill>
              </a:rPr>
              <a:t>Introducción</a:t>
            </a:r>
          </a:p>
        </p:txBody>
      </p:sp>
      <p:sp>
        <p:nvSpPr>
          <p:cNvPr id="3" name="Google Shape;681;p28"/>
          <p:cNvSpPr txBox="1">
            <a:spLocks/>
          </p:cNvSpPr>
          <p:nvPr/>
        </p:nvSpPr>
        <p:spPr>
          <a:xfrm>
            <a:off x="478707" y="607192"/>
            <a:ext cx="6997700" cy="260350"/>
          </a:xfrm>
          <a:prstGeom prst="rect">
            <a:avLst/>
          </a:prstGeom>
        </p:spPr>
        <p:txBody>
          <a:bodyPr spcFirstLastPara="1" lIns="121900" tIns="121900" rIns="121900" bIns="12190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defRPr/>
            </a:pPr>
            <a:r>
              <a:rPr lang="es-ES" sz="1800" kern="0" dirty="0">
                <a:solidFill>
                  <a:srgbClr val="000000">
                    <a:lumMod val="50000"/>
                    <a:lumOff val="50000"/>
                  </a:srgbClr>
                </a:solidFill>
              </a:rPr>
              <a:t>Pilares de la Seguridad de la Información</a:t>
            </a:r>
          </a:p>
        </p:txBody>
      </p:sp>
      <p:sp>
        <p:nvSpPr>
          <p:cNvPr id="79" name="13 Forma libre"/>
          <p:cNvSpPr/>
          <p:nvPr/>
        </p:nvSpPr>
        <p:spPr>
          <a:xfrm>
            <a:off x="1440288" y="1032480"/>
            <a:ext cx="3111459" cy="4827408"/>
          </a:xfrm>
          <a:custGeom>
            <a:avLst/>
            <a:gdLst>
              <a:gd name="connsiteX0" fmla="*/ 0 w 2800313"/>
              <a:gd name="connsiteY0" fmla="*/ 280031 h 5072097"/>
              <a:gd name="connsiteX1" fmla="*/ 280031 w 2800313"/>
              <a:gd name="connsiteY1" fmla="*/ 0 h 5072097"/>
              <a:gd name="connsiteX2" fmla="*/ 2520282 w 2800313"/>
              <a:gd name="connsiteY2" fmla="*/ 0 h 5072097"/>
              <a:gd name="connsiteX3" fmla="*/ 2800313 w 2800313"/>
              <a:gd name="connsiteY3" fmla="*/ 280031 h 5072097"/>
              <a:gd name="connsiteX4" fmla="*/ 2800313 w 2800313"/>
              <a:gd name="connsiteY4" fmla="*/ 4792066 h 5072097"/>
              <a:gd name="connsiteX5" fmla="*/ 2520282 w 2800313"/>
              <a:gd name="connsiteY5" fmla="*/ 5072097 h 5072097"/>
              <a:gd name="connsiteX6" fmla="*/ 280031 w 2800313"/>
              <a:gd name="connsiteY6" fmla="*/ 5072097 h 5072097"/>
              <a:gd name="connsiteX7" fmla="*/ 0 w 2800313"/>
              <a:gd name="connsiteY7" fmla="*/ 4792066 h 5072097"/>
              <a:gd name="connsiteX8" fmla="*/ 0 w 2800313"/>
              <a:gd name="connsiteY8" fmla="*/ 280031 h 5072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800313" h="5072097">
                <a:moveTo>
                  <a:pt x="0" y="280031"/>
                </a:moveTo>
                <a:cubicBezTo>
                  <a:pt x="0" y="125374"/>
                  <a:pt x="125374" y="0"/>
                  <a:pt x="280031" y="0"/>
                </a:cubicBezTo>
                <a:lnTo>
                  <a:pt x="2520282" y="0"/>
                </a:lnTo>
                <a:cubicBezTo>
                  <a:pt x="2674939" y="0"/>
                  <a:pt x="2800313" y="125374"/>
                  <a:pt x="2800313" y="280031"/>
                </a:cubicBezTo>
                <a:lnTo>
                  <a:pt x="2800313" y="4792066"/>
                </a:lnTo>
                <a:cubicBezTo>
                  <a:pt x="2800313" y="4946723"/>
                  <a:pt x="2674939" y="5072097"/>
                  <a:pt x="2520282" y="5072097"/>
                </a:cubicBezTo>
                <a:lnTo>
                  <a:pt x="280031" y="5072097"/>
                </a:lnTo>
                <a:cubicBezTo>
                  <a:pt x="125374" y="5072097"/>
                  <a:pt x="0" y="4946723"/>
                  <a:pt x="0" y="4792066"/>
                </a:cubicBezTo>
                <a:lnTo>
                  <a:pt x="0" y="280031"/>
                </a:lnTo>
                <a:close/>
              </a:path>
            </a:pathLst>
          </a:custGeom>
          <a:gradFill rotWithShape="1">
            <a:gsLst>
              <a:gs pos="0">
                <a:srgbClr val="000000">
                  <a:hueOff val="0"/>
                  <a:satOff val="0"/>
                  <a:lumOff val="0"/>
                  <a:alphaOff val="0"/>
                  <a:tint val="100000"/>
                  <a:shade val="100000"/>
                  <a:satMod val="130000"/>
                </a:srgbClr>
              </a:gs>
              <a:gs pos="100000">
                <a:srgbClr val="000000">
                  <a:hueOff val="0"/>
                  <a:satOff val="0"/>
                  <a:lumOff val="0"/>
                  <a:alphaOff val="0"/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  <p:txBody>
          <a:bodyPr spcFirstLastPara="0" vert="horz" wrap="square" lIns="142240" tIns="2396504" rIns="142240" bIns="1269374" numCol="1" spcCol="1270" anchor="ctr" anchorCtr="0">
            <a:noAutofit/>
          </a:bodyPr>
          <a:lstStyle/>
          <a:p>
            <a:pPr marL="0" marR="0" lvl="0" indent="0" algn="ctr" defTabSz="888991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Confidencialidad</a:t>
            </a:r>
          </a:p>
          <a:p>
            <a:pPr marL="0" marR="0" lvl="0" indent="0" defTabSz="888991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Prevenir la divulgación no autorizada de la información</a:t>
            </a:r>
            <a:endParaRPr kumimoji="0" lang="es-E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0" name="14 Elipse"/>
          <p:cNvSpPr/>
          <p:nvPr/>
        </p:nvSpPr>
        <p:spPr>
          <a:xfrm>
            <a:off x="2057679" y="1370617"/>
            <a:ext cx="1876676" cy="1876676"/>
          </a:xfrm>
          <a:prstGeom prst="ellipse">
            <a:avLst/>
          </a:prstGeom>
          <a:blipFill rotWithShape="0">
            <a:blip r:embed="rId2"/>
            <a:stretch>
              <a:fillRect/>
            </a:stretch>
          </a:blip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/>
            <a:lightRig rig="flat" dir="t"/>
          </a:scene3d>
          <a:sp3d z="127000" prstMaterial="plastic">
            <a:bevelT w="88900" h="88900"/>
            <a:bevelB w="88900" h="31750" prst="angle"/>
          </a:sp3d>
        </p:spPr>
      </p:sp>
      <p:sp>
        <p:nvSpPr>
          <p:cNvPr id="81" name="15 Forma libre"/>
          <p:cNvSpPr/>
          <p:nvPr/>
        </p:nvSpPr>
        <p:spPr>
          <a:xfrm>
            <a:off x="4645092" y="1032480"/>
            <a:ext cx="3111459" cy="4827408"/>
          </a:xfrm>
          <a:custGeom>
            <a:avLst/>
            <a:gdLst>
              <a:gd name="connsiteX0" fmla="*/ 0 w 2800313"/>
              <a:gd name="connsiteY0" fmla="*/ 280031 h 5072097"/>
              <a:gd name="connsiteX1" fmla="*/ 280031 w 2800313"/>
              <a:gd name="connsiteY1" fmla="*/ 0 h 5072097"/>
              <a:gd name="connsiteX2" fmla="*/ 2520282 w 2800313"/>
              <a:gd name="connsiteY2" fmla="*/ 0 h 5072097"/>
              <a:gd name="connsiteX3" fmla="*/ 2800313 w 2800313"/>
              <a:gd name="connsiteY3" fmla="*/ 280031 h 5072097"/>
              <a:gd name="connsiteX4" fmla="*/ 2800313 w 2800313"/>
              <a:gd name="connsiteY4" fmla="*/ 4792066 h 5072097"/>
              <a:gd name="connsiteX5" fmla="*/ 2520282 w 2800313"/>
              <a:gd name="connsiteY5" fmla="*/ 5072097 h 5072097"/>
              <a:gd name="connsiteX6" fmla="*/ 280031 w 2800313"/>
              <a:gd name="connsiteY6" fmla="*/ 5072097 h 5072097"/>
              <a:gd name="connsiteX7" fmla="*/ 0 w 2800313"/>
              <a:gd name="connsiteY7" fmla="*/ 4792066 h 5072097"/>
              <a:gd name="connsiteX8" fmla="*/ 0 w 2800313"/>
              <a:gd name="connsiteY8" fmla="*/ 280031 h 5072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800313" h="5072097">
                <a:moveTo>
                  <a:pt x="0" y="280031"/>
                </a:moveTo>
                <a:cubicBezTo>
                  <a:pt x="0" y="125374"/>
                  <a:pt x="125374" y="0"/>
                  <a:pt x="280031" y="0"/>
                </a:cubicBezTo>
                <a:lnTo>
                  <a:pt x="2520282" y="0"/>
                </a:lnTo>
                <a:cubicBezTo>
                  <a:pt x="2674939" y="0"/>
                  <a:pt x="2800313" y="125374"/>
                  <a:pt x="2800313" y="280031"/>
                </a:cubicBezTo>
                <a:lnTo>
                  <a:pt x="2800313" y="4792066"/>
                </a:lnTo>
                <a:cubicBezTo>
                  <a:pt x="2800313" y="4946723"/>
                  <a:pt x="2674939" y="5072097"/>
                  <a:pt x="2520282" y="5072097"/>
                </a:cubicBezTo>
                <a:lnTo>
                  <a:pt x="280031" y="5072097"/>
                </a:lnTo>
                <a:cubicBezTo>
                  <a:pt x="125374" y="5072097"/>
                  <a:pt x="0" y="4946723"/>
                  <a:pt x="0" y="4792066"/>
                </a:cubicBezTo>
                <a:lnTo>
                  <a:pt x="0" y="280031"/>
                </a:lnTo>
                <a:close/>
              </a:path>
            </a:pathLst>
          </a:custGeom>
          <a:gradFill rotWithShape="1">
            <a:gsLst>
              <a:gs pos="0">
                <a:srgbClr val="000000">
                  <a:hueOff val="0"/>
                  <a:satOff val="0"/>
                  <a:lumOff val="0"/>
                  <a:alphaOff val="0"/>
                  <a:tint val="100000"/>
                  <a:shade val="100000"/>
                  <a:satMod val="130000"/>
                </a:srgbClr>
              </a:gs>
              <a:gs pos="100000">
                <a:srgbClr val="000000">
                  <a:hueOff val="0"/>
                  <a:satOff val="0"/>
                  <a:lumOff val="0"/>
                  <a:alphaOff val="0"/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  <p:txBody>
          <a:bodyPr spcFirstLastPara="0" vert="horz" wrap="square" lIns="142240" tIns="2396504" rIns="142240" bIns="1269374" numCol="1" spcCol="1270" anchor="ctr" anchorCtr="0">
            <a:noAutofit/>
          </a:bodyPr>
          <a:lstStyle/>
          <a:p>
            <a:pPr marL="0" marR="0" lvl="0" indent="0" algn="ctr" defTabSz="888991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s-ES" sz="20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888991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Integridad</a:t>
            </a:r>
          </a:p>
          <a:p>
            <a:pPr marL="0" marR="0" lvl="0" indent="0" defTabSz="888991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Prevenir la modificación no autorizada de información</a:t>
            </a:r>
            <a:endParaRPr kumimoji="0" lang="es-E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888991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s-E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2" name="16 Elipse"/>
          <p:cNvSpPr/>
          <p:nvPr/>
        </p:nvSpPr>
        <p:spPr>
          <a:xfrm>
            <a:off x="5262482" y="1370617"/>
            <a:ext cx="1876676" cy="1876676"/>
          </a:xfrm>
          <a:prstGeom prst="ellipse">
            <a:avLst/>
          </a:prstGeom>
          <a:blipFill rotWithShape="0">
            <a:blip r:embed="rId3"/>
            <a:stretch>
              <a:fillRect/>
            </a:stretch>
          </a:blip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/>
            <a:lightRig rig="flat" dir="t"/>
          </a:scene3d>
          <a:sp3d z="127000" prstMaterial="plastic">
            <a:bevelT w="88900" h="88900"/>
            <a:bevelB w="88900" h="31750" prst="angle"/>
          </a:sp3d>
        </p:spPr>
      </p:sp>
      <p:sp>
        <p:nvSpPr>
          <p:cNvPr id="83" name="17 Forma libre"/>
          <p:cNvSpPr/>
          <p:nvPr/>
        </p:nvSpPr>
        <p:spPr>
          <a:xfrm>
            <a:off x="7849895" y="1032480"/>
            <a:ext cx="3111459" cy="4827408"/>
          </a:xfrm>
          <a:custGeom>
            <a:avLst/>
            <a:gdLst>
              <a:gd name="connsiteX0" fmla="*/ 0 w 2800313"/>
              <a:gd name="connsiteY0" fmla="*/ 280031 h 5072097"/>
              <a:gd name="connsiteX1" fmla="*/ 280031 w 2800313"/>
              <a:gd name="connsiteY1" fmla="*/ 0 h 5072097"/>
              <a:gd name="connsiteX2" fmla="*/ 2520282 w 2800313"/>
              <a:gd name="connsiteY2" fmla="*/ 0 h 5072097"/>
              <a:gd name="connsiteX3" fmla="*/ 2800313 w 2800313"/>
              <a:gd name="connsiteY3" fmla="*/ 280031 h 5072097"/>
              <a:gd name="connsiteX4" fmla="*/ 2800313 w 2800313"/>
              <a:gd name="connsiteY4" fmla="*/ 4792066 h 5072097"/>
              <a:gd name="connsiteX5" fmla="*/ 2520282 w 2800313"/>
              <a:gd name="connsiteY5" fmla="*/ 5072097 h 5072097"/>
              <a:gd name="connsiteX6" fmla="*/ 280031 w 2800313"/>
              <a:gd name="connsiteY6" fmla="*/ 5072097 h 5072097"/>
              <a:gd name="connsiteX7" fmla="*/ 0 w 2800313"/>
              <a:gd name="connsiteY7" fmla="*/ 4792066 h 5072097"/>
              <a:gd name="connsiteX8" fmla="*/ 0 w 2800313"/>
              <a:gd name="connsiteY8" fmla="*/ 280031 h 5072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800313" h="5072097">
                <a:moveTo>
                  <a:pt x="0" y="280031"/>
                </a:moveTo>
                <a:cubicBezTo>
                  <a:pt x="0" y="125374"/>
                  <a:pt x="125374" y="0"/>
                  <a:pt x="280031" y="0"/>
                </a:cubicBezTo>
                <a:lnTo>
                  <a:pt x="2520282" y="0"/>
                </a:lnTo>
                <a:cubicBezTo>
                  <a:pt x="2674939" y="0"/>
                  <a:pt x="2800313" y="125374"/>
                  <a:pt x="2800313" y="280031"/>
                </a:cubicBezTo>
                <a:lnTo>
                  <a:pt x="2800313" y="4792066"/>
                </a:lnTo>
                <a:cubicBezTo>
                  <a:pt x="2800313" y="4946723"/>
                  <a:pt x="2674939" y="5072097"/>
                  <a:pt x="2520282" y="5072097"/>
                </a:cubicBezTo>
                <a:lnTo>
                  <a:pt x="280031" y="5072097"/>
                </a:lnTo>
                <a:cubicBezTo>
                  <a:pt x="125374" y="5072097"/>
                  <a:pt x="0" y="4946723"/>
                  <a:pt x="0" y="4792066"/>
                </a:cubicBezTo>
                <a:lnTo>
                  <a:pt x="0" y="280031"/>
                </a:lnTo>
                <a:close/>
              </a:path>
            </a:pathLst>
          </a:custGeom>
          <a:gradFill rotWithShape="1">
            <a:gsLst>
              <a:gs pos="0">
                <a:srgbClr val="000000">
                  <a:hueOff val="0"/>
                  <a:satOff val="0"/>
                  <a:lumOff val="0"/>
                  <a:alphaOff val="0"/>
                  <a:tint val="100000"/>
                  <a:shade val="100000"/>
                  <a:satMod val="130000"/>
                </a:srgbClr>
              </a:gs>
              <a:gs pos="100000">
                <a:srgbClr val="000000">
                  <a:hueOff val="0"/>
                  <a:satOff val="0"/>
                  <a:lumOff val="0"/>
                  <a:alphaOff val="0"/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  <p:txBody>
          <a:bodyPr spcFirstLastPara="0" vert="horz" wrap="square" lIns="142240" tIns="2396504" rIns="142240" bIns="1269374" numCol="1" spcCol="1270" anchor="ctr" anchorCtr="0">
            <a:noAutofit/>
          </a:bodyPr>
          <a:lstStyle/>
          <a:p>
            <a:pPr marL="0" marR="0" lvl="0" indent="0" algn="ctr" defTabSz="888991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s-MX" sz="20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888991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Disponibilidad</a:t>
            </a:r>
          </a:p>
          <a:p>
            <a:pPr marL="0" marR="0" lvl="0" indent="0" defTabSz="888991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Asegurar el acceso y utilización de la información</a:t>
            </a:r>
            <a:endParaRPr kumimoji="0" lang="es-E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4" name="18 Elipse"/>
          <p:cNvSpPr/>
          <p:nvPr/>
        </p:nvSpPr>
        <p:spPr>
          <a:xfrm>
            <a:off x="8467287" y="1370617"/>
            <a:ext cx="1876676" cy="1876676"/>
          </a:xfrm>
          <a:prstGeom prst="ellipse">
            <a:avLst/>
          </a:prstGeom>
          <a:blipFill rotWithShape="0">
            <a:blip r:embed="rId4"/>
            <a:stretch>
              <a:fillRect/>
            </a:stretch>
          </a:blip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/>
            <a:lightRig rig="flat" dir="t"/>
          </a:scene3d>
          <a:sp3d z="127000" prstMaterial="plastic">
            <a:bevelT w="88900" h="88900"/>
            <a:bevelB w="88900" h="31750" prst="angle"/>
          </a:sp3d>
        </p:spPr>
      </p:sp>
      <p:sp>
        <p:nvSpPr>
          <p:cNvPr id="85" name="19 Flecha izquierda y derecha"/>
          <p:cNvSpPr/>
          <p:nvPr/>
        </p:nvSpPr>
        <p:spPr>
          <a:xfrm>
            <a:off x="1819289" y="4884187"/>
            <a:ext cx="8763061" cy="657016"/>
          </a:xfrm>
          <a:prstGeom prst="leftRightArrow">
            <a:avLst/>
          </a:prstGeom>
          <a:solidFill>
            <a:srgbClr val="000000">
              <a:tint val="60000"/>
              <a:hueOff val="0"/>
              <a:satOff val="0"/>
              <a:lumOff val="0"/>
              <a:alphaOff val="0"/>
            </a:srgbClr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/>
            <a:lightRig rig="flat" dir="t"/>
          </a:scene3d>
          <a:sp3d z="190500" prstMaterial="plastic">
            <a:bevelT w="120900" h="88900"/>
            <a:bevelB w="88900" h="31750" prst="angle"/>
          </a:sp3d>
        </p:spPr>
      </p:sp>
      <p:sp>
        <p:nvSpPr>
          <p:cNvPr id="6" name="CuadroTexto 5"/>
          <p:cNvSpPr txBox="1"/>
          <p:nvPr/>
        </p:nvSpPr>
        <p:spPr>
          <a:xfrm>
            <a:off x="4281526" y="5028029"/>
            <a:ext cx="4467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/>
              <a:t>Comité de Seguridad de la Información</a:t>
            </a:r>
            <a:endParaRPr lang="es-EC" b="1" dirty="0"/>
          </a:p>
        </p:txBody>
      </p:sp>
    </p:spTree>
    <p:extLst>
      <p:ext uri="{BB962C8B-B14F-4D97-AF65-F5344CB8AC3E}">
        <p14:creationId xmlns:p14="http://schemas.microsoft.com/office/powerpoint/2010/main" val="2647215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 animBg="1"/>
      <p:bldP spid="81" grpId="0" animBg="1"/>
      <p:bldP spid="83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1D723B71-8759-49C6-8DD6-E01D8334AC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1" y="1"/>
            <a:ext cx="10286999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1516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2"/>
          <a:srcRect b="5098"/>
          <a:stretch/>
        </p:blipFill>
        <p:spPr>
          <a:xfrm>
            <a:off x="611339" y="1017432"/>
            <a:ext cx="10451091" cy="4752303"/>
          </a:xfrm>
          <a:prstGeom prst="rect">
            <a:avLst/>
          </a:prstGeom>
        </p:spPr>
      </p:pic>
      <p:sp>
        <p:nvSpPr>
          <p:cNvPr id="8" name="CuadroTexto 3"/>
          <p:cNvSpPr txBox="1">
            <a:spLocks noChangeArrowheads="1"/>
          </p:cNvSpPr>
          <p:nvPr/>
        </p:nvSpPr>
        <p:spPr bwMode="auto">
          <a:xfrm>
            <a:off x="1926500" y="266030"/>
            <a:ext cx="8059333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EC" altLang="es-EC" sz="5400" b="1" dirty="0">
                <a:solidFill>
                  <a:srgbClr val="0087D1"/>
                </a:solidFill>
              </a:rPr>
              <a:t>Ingeniería Social</a:t>
            </a:r>
            <a:endParaRPr lang="es-EC" altLang="es-EC" sz="4400" b="1" dirty="0">
              <a:solidFill>
                <a:srgbClr val="0087D1"/>
              </a:solidFill>
            </a:endParaRPr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7347" y="5466941"/>
            <a:ext cx="918596" cy="849269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0166" y="5143485"/>
            <a:ext cx="1541977" cy="899487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51954" y="1189360"/>
            <a:ext cx="844601" cy="1039509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40401" y="2775321"/>
            <a:ext cx="1312308" cy="752647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26645" y="4145313"/>
            <a:ext cx="1485362" cy="1128034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942781" y="1898865"/>
            <a:ext cx="980194" cy="1372271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362107" y="596649"/>
            <a:ext cx="1400646" cy="841565"/>
          </a:xfrm>
          <a:prstGeom prst="rect">
            <a:avLst/>
          </a:prstGeom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808550" y="3505641"/>
            <a:ext cx="1114425" cy="154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3846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2 Forma libre"/>
          <p:cNvSpPr/>
          <p:nvPr/>
        </p:nvSpPr>
        <p:spPr>
          <a:xfrm rot="2563788">
            <a:off x="2720544" y="4373137"/>
            <a:ext cx="744610" cy="54404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27202"/>
                </a:moveTo>
                <a:lnTo>
                  <a:pt x="744610" y="27202"/>
                </a:lnTo>
              </a:path>
            </a:pathLst>
          </a:custGeom>
          <a:noFill/>
          <a:ln w="25400" cap="flat" cmpd="sng" algn="ctr">
            <a:solidFill>
              <a:srgbClr val="969696">
                <a:hueOff val="0"/>
                <a:satOff val="0"/>
                <a:lumOff val="0"/>
                <a:alphaOff val="0"/>
              </a:srgbClr>
            </a:solidFill>
            <a:prstDash val="solid"/>
          </a:ln>
          <a:effectLst/>
          <a:scene3d>
            <a:camera prst="orthographicFront"/>
            <a:lightRig rig="flat" dir="t"/>
          </a:scene3d>
          <a:sp3d prstMaterial="matte"/>
        </p:spPr>
      </p:sp>
      <p:sp>
        <p:nvSpPr>
          <p:cNvPr id="10" name="4 Forma libre"/>
          <p:cNvSpPr/>
          <p:nvPr/>
        </p:nvSpPr>
        <p:spPr>
          <a:xfrm>
            <a:off x="2816659" y="3374319"/>
            <a:ext cx="828898" cy="54404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27202"/>
                </a:moveTo>
                <a:lnTo>
                  <a:pt x="828898" y="27202"/>
                </a:lnTo>
              </a:path>
            </a:pathLst>
          </a:custGeom>
          <a:noFill/>
          <a:ln w="25400" cap="flat" cmpd="sng" algn="ctr">
            <a:solidFill>
              <a:srgbClr val="969696">
                <a:hueOff val="0"/>
                <a:satOff val="0"/>
                <a:lumOff val="0"/>
                <a:alphaOff val="0"/>
              </a:srgbClr>
            </a:solidFill>
            <a:prstDash val="solid"/>
          </a:ln>
          <a:effectLst/>
          <a:scene3d>
            <a:camera prst="orthographicFront"/>
            <a:lightRig rig="flat" dir="t"/>
          </a:scene3d>
          <a:sp3d prstMaterial="matte"/>
        </p:spPr>
      </p:sp>
      <p:sp>
        <p:nvSpPr>
          <p:cNvPr id="11" name="7 Forma libre"/>
          <p:cNvSpPr/>
          <p:nvPr/>
        </p:nvSpPr>
        <p:spPr>
          <a:xfrm rot="19103606">
            <a:off x="2661583" y="2426485"/>
            <a:ext cx="869191" cy="54404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27202"/>
                </a:moveTo>
                <a:lnTo>
                  <a:pt x="869191" y="27202"/>
                </a:lnTo>
              </a:path>
            </a:pathLst>
          </a:custGeom>
          <a:noFill/>
          <a:ln w="25400" cap="flat" cmpd="sng" algn="ctr">
            <a:solidFill>
              <a:srgbClr val="969696">
                <a:hueOff val="0"/>
                <a:satOff val="0"/>
                <a:lumOff val="0"/>
                <a:alphaOff val="0"/>
              </a:srgbClr>
            </a:solidFill>
            <a:prstDash val="solid"/>
          </a:ln>
          <a:effectLst/>
          <a:scene3d>
            <a:camera prst="orthographicFront"/>
            <a:lightRig rig="flat" dir="t"/>
          </a:scene3d>
          <a:sp3d prstMaterial="matte"/>
        </p:spPr>
      </p:sp>
      <p:sp>
        <p:nvSpPr>
          <p:cNvPr id="12" name="8 Elipse"/>
          <p:cNvSpPr/>
          <p:nvPr/>
        </p:nvSpPr>
        <p:spPr>
          <a:xfrm>
            <a:off x="1120137" y="2534501"/>
            <a:ext cx="1840333" cy="1783966"/>
          </a:xfrm>
          <a:prstGeom prst="ellipse">
            <a:avLst/>
          </a:prstGeom>
          <a:blipFill>
            <a:blip r:embed="rId2"/>
            <a:srcRect/>
            <a:stretch>
              <a:fillRect t="-2000" b="-2000"/>
            </a:stretch>
          </a:blip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</p:sp>
      <p:sp>
        <p:nvSpPr>
          <p:cNvPr id="13" name="9 Forma libre"/>
          <p:cNvSpPr/>
          <p:nvPr/>
        </p:nvSpPr>
        <p:spPr>
          <a:xfrm>
            <a:off x="3355534" y="1000020"/>
            <a:ext cx="1413942" cy="1333099"/>
          </a:xfrm>
          <a:custGeom>
            <a:avLst/>
            <a:gdLst>
              <a:gd name="connsiteX0" fmla="*/ 0 w 1333099"/>
              <a:gd name="connsiteY0" fmla="*/ 666550 h 1333099"/>
              <a:gd name="connsiteX1" fmla="*/ 666550 w 1333099"/>
              <a:gd name="connsiteY1" fmla="*/ 0 h 1333099"/>
              <a:gd name="connsiteX2" fmla="*/ 1333100 w 1333099"/>
              <a:gd name="connsiteY2" fmla="*/ 666550 h 1333099"/>
              <a:gd name="connsiteX3" fmla="*/ 666550 w 1333099"/>
              <a:gd name="connsiteY3" fmla="*/ 1333100 h 1333099"/>
              <a:gd name="connsiteX4" fmla="*/ 0 w 1333099"/>
              <a:gd name="connsiteY4" fmla="*/ 666550 h 133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33099" h="1333099">
                <a:moveTo>
                  <a:pt x="0" y="666550"/>
                </a:moveTo>
                <a:cubicBezTo>
                  <a:pt x="0" y="298425"/>
                  <a:pt x="298425" y="0"/>
                  <a:pt x="666550" y="0"/>
                </a:cubicBezTo>
                <a:cubicBezTo>
                  <a:pt x="1034675" y="0"/>
                  <a:pt x="1333100" y="298425"/>
                  <a:pt x="1333100" y="666550"/>
                </a:cubicBezTo>
                <a:cubicBezTo>
                  <a:pt x="1333100" y="1034675"/>
                  <a:pt x="1034675" y="1333100"/>
                  <a:pt x="666550" y="1333100"/>
                </a:cubicBezTo>
                <a:cubicBezTo>
                  <a:pt x="298425" y="1333100"/>
                  <a:pt x="0" y="1034675"/>
                  <a:pt x="0" y="666550"/>
                </a:cubicBezTo>
                <a:close/>
              </a:path>
            </a:pathLst>
          </a:custGeom>
          <a:gradFill rotWithShape="1">
            <a:gsLst>
              <a:gs pos="0">
                <a:srgbClr val="969696">
                  <a:hueOff val="3750088"/>
                  <a:satOff val="-5627"/>
                  <a:lumOff val="-915"/>
                  <a:alphaOff val="0"/>
                  <a:tint val="100000"/>
                  <a:shade val="100000"/>
                  <a:satMod val="130000"/>
                </a:srgbClr>
              </a:gs>
              <a:gs pos="100000">
                <a:srgbClr val="969696">
                  <a:hueOff val="3750088"/>
                  <a:satOff val="-5627"/>
                  <a:lumOff val="-915"/>
                  <a:alphaOff val="0"/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  <p:txBody>
          <a:bodyPr spcFirstLastPara="0" vert="horz" wrap="square" lIns="203483" tIns="203483" rIns="203483" bIns="203483" numCol="1" spcCol="1270" anchor="ctr" anchorCtr="0">
            <a:noAutofit/>
          </a:bodyPr>
          <a:lstStyle/>
          <a:p>
            <a:pPr marL="0" marR="0" lvl="0" indent="0" algn="ctr" defTabSz="57785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Compromiso de alta Dirección</a:t>
            </a:r>
          </a:p>
        </p:txBody>
      </p:sp>
      <p:sp>
        <p:nvSpPr>
          <p:cNvPr id="14" name="10 Forma libre"/>
          <p:cNvSpPr/>
          <p:nvPr/>
        </p:nvSpPr>
        <p:spPr>
          <a:xfrm>
            <a:off x="3702676" y="2712078"/>
            <a:ext cx="1574654" cy="1428811"/>
          </a:xfrm>
          <a:custGeom>
            <a:avLst/>
            <a:gdLst>
              <a:gd name="connsiteX0" fmla="*/ 0 w 1428811"/>
              <a:gd name="connsiteY0" fmla="*/ 714406 h 1428811"/>
              <a:gd name="connsiteX1" fmla="*/ 714406 w 1428811"/>
              <a:gd name="connsiteY1" fmla="*/ 0 h 1428811"/>
              <a:gd name="connsiteX2" fmla="*/ 1428812 w 1428811"/>
              <a:gd name="connsiteY2" fmla="*/ 714406 h 1428811"/>
              <a:gd name="connsiteX3" fmla="*/ 714406 w 1428811"/>
              <a:gd name="connsiteY3" fmla="*/ 1428812 h 1428811"/>
              <a:gd name="connsiteX4" fmla="*/ 0 w 1428811"/>
              <a:gd name="connsiteY4" fmla="*/ 714406 h 1428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8811" h="1428811">
                <a:moveTo>
                  <a:pt x="0" y="714406"/>
                </a:moveTo>
                <a:cubicBezTo>
                  <a:pt x="0" y="319850"/>
                  <a:pt x="319850" y="0"/>
                  <a:pt x="714406" y="0"/>
                </a:cubicBezTo>
                <a:cubicBezTo>
                  <a:pt x="1108962" y="0"/>
                  <a:pt x="1428812" y="319850"/>
                  <a:pt x="1428812" y="714406"/>
                </a:cubicBezTo>
                <a:cubicBezTo>
                  <a:pt x="1428812" y="1108962"/>
                  <a:pt x="1108962" y="1428812"/>
                  <a:pt x="714406" y="1428812"/>
                </a:cubicBezTo>
                <a:cubicBezTo>
                  <a:pt x="319850" y="1428812"/>
                  <a:pt x="0" y="1108962"/>
                  <a:pt x="0" y="714406"/>
                </a:cubicBezTo>
                <a:close/>
              </a:path>
            </a:pathLst>
          </a:custGeom>
          <a:gradFill rotWithShape="1">
            <a:gsLst>
              <a:gs pos="0">
                <a:srgbClr val="969696">
                  <a:hueOff val="7500176"/>
                  <a:satOff val="-11253"/>
                  <a:lumOff val="-1830"/>
                  <a:alphaOff val="0"/>
                  <a:tint val="100000"/>
                  <a:shade val="100000"/>
                  <a:satMod val="130000"/>
                </a:srgbClr>
              </a:gs>
              <a:gs pos="100000">
                <a:srgbClr val="969696">
                  <a:hueOff val="7500176"/>
                  <a:satOff val="-11253"/>
                  <a:lumOff val="-1830"/>
                  <a:alphaOff val="0"/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  <p:txBody>
          <a:bodyPr spcFirstLastPara="0" vert="horz" wrap="square" lIns="217500" tIns="217500" rIns="217500" bIns="217500" numCol="1" spcCol="1270" anchor="ctr" anchorCtr="0">
            <a:noAutofit/>
          </a:bodyPr>
          <a:lstStyle/>
          <a:p>
            <a:pPr marL="0" marR="0" lvl="0" indent="0" algn="ctr" defTabSz="57785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Alineamiento a los Objetivos Institucionales</a:t>
            </a:r>
          </a:p>
        </p:txBody>
      </p:sp>
      <p:sp>
        <p:nvSpPr>
          <p:cNvPr id="15" name="11 Forma libre"/>
          <p:cNvSpPr/>
          <p:nvPr/>
        </p:nvSpPr>
        <p:spPr>
          <a:xfrm>
            <a:off x="3231108" y="4471992"/>
            <a:ext cx="1538368" cy="1428811"/>
          </a:xfrm>
          <a:custGeom>
            <a:avLst/>
            <a:gdLst>
              <a:gd name="connsiteX0" fmla="*/ 0 w 1428811"/>
              <a:gd name="connsiteY0" fmla="*/ 714406 h 1428811"/>
              <a:gd name="connsiteX1" fmla="*/ 714406 w 1428811"/>
              <a:gd name="connsiteY1" fmla="*/ 0 h 1428811"/>
              <a:gd name="connsiteX2" fmla="*/ 1428812 w 1428811"/>
              <a:gd name="connsiteY2" fmla="*/ 714406 h 1428811"/>
              <a:gd name="connsiteX3" fmla="*/ 714406 w 1428811"/>
              <a:gd name="connsiteY3" fmla="*/ 1428812 h 1428811"/>
              <a:gd name="connsiteX4" fmla="*/ 0 w 1428811"/>
              <a:gd name="connsiteY4" fmla="*/ 714406 h 1428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8811" h="1428811">
                <a:moveTo>
                  <a:pt x="0" y="714406"/>
                </a:moveTo>
                <a:cubicBezTo>
                  <a:pt x="0" y="319850"/>
                  <a:pt x="319850" y="0"/>
                  <a:pt x="714406" y="0"/>
                </a:cubicBezTo>
                <a:cubicBezTo>
                  <a:pt x="1108962" y="0"/>
                  <a:pt x="1428812" y="319850"/>
                  <a:pt x="1428812" y="714406"/>
                </a:cubicBezTo>
                <a:cubicBezTo>
                  <a:pt x="1428812" y="1108962"/>
                  <a:pt x="1108962" y="1428812"/>
                  <a:pt x="714406" y="1428812"/>
                </a:cubicBezTo>
                <a:cubicBezTo>
                  <a:pt x="319850" y="1428812"/>
                  <a:pt x="0" y="1108962"/>
                  <a:pt x="0" y="714406"/>
                </a:cubicBezTo>
                <a:close/>
              </a:path>
            </a:pathLst>
          </a:custGeom>
          <a:gradFill rotWithShape="1">
            <a:gsLst>
              <a:gs pos="0">
                <a:srgbClr val="969696">
                  <a:hueOff val="11250264"/>
                  <a:satOff val="-16880"/>
                  <a:lumOff val="-2745"/>
                  <a:alphaOff val="0"/>
                  <a:tint val="100000"/>
                  <a:shade val="100000"/>
                  <a:satMod val="130000"/>
                </a:srgbClr>
              </a:gs>
              <a:gs pos="100000">
                <a:srgbClr val="969696">
                  <a:hueOff val="11250264"/>
                  <a:satOff val="-16880"/>
                  <a:lumOff val="-2745"/>
                  <a:alphaOff val="0"/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  <p:txBody>
          <a:bodyPr spcFirstLastPara="0" vert="horz" wrap="square" lIns="217500" tIns="217500" rIns="217500" bIns="217500" numCol="1" spcCol="1270" anchor="ctr" anchorCtr="0">
            <a:noAutofit/>
          </a:bodyPr>
          <a:lstStyle/>
          <a:p>
            <a:pPr marL="0" marR="0" lvl="0" indent="0" algn="ctr" defTabSz="57785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Proteger la Información de la Institución</a:t>
            </a:r>
          </a:p>
        </p:txBody>
      </p:sp>
      <p:sp>
        <p:nvSpPr>
          <p:cNvPr id="16" name="CuadroTexto 15"/>
          <p:cNvSpPr txBox="1"/>
          <p:nvPr/>
        </p:nvSpPr>
        <p:spPr>
          <a:xfrm>
            <a:off x="5615189" y="2092015"/>
            <a:ext cx="632352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/>
              <a:t>Escribir un breve resumen de lo más relevante de la política de Seguridad de la Información de la institución</a:t>
            </a:r>
            <a:endParaRPr lang="es-EC" sz="3600" dirty="0"/>
          </a:p>
        </p:txBody>
      </p:sp>
      <p:sp>
        <p:nvSpPr>
          <p:cNvPr id="17" name="Rectángulo 16"/>
          <p:cNvSpPr/>
          <p:nvPr/>
        </p:nvSpPr>
        <p:spPr>
          <a:xfrm>
            <a:off x="5615189" y="1486263"/>
            <a:ext cx="6323526" cy="3858469"/>
          </a:xfrm>
          <a:prstGeom prst="rect">
            <a:avLst/>
          </a:prstGeom>
          <a:noFill/>
          <a:ln>
            <a:solidFill>
              <a:schemeClr val="bg2">
                <a:lumMod val="60000"/>
                <a:lumOff val="40000"/>
              </a:schemeClr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sp>
        <p:nvSpPr>
          <p:cNvPr id="18" name="Google Shape;681;p28"/>
          <p:cNvSpPr txBox="1">
            <a:spLocks/>
          </p:cNvSpPr>
          <p:nvPr/>
        </p:nvSpPr>
        <p:spPr>
          <a:xfrm>
            <a:off x="478707" y="185587"/>
            <a:ext cx="6997700" cy="438143"/>
          </a:xfrm>
          <a:prstGeom prst="rect">
            <a:avLst/>
          </a:prstGeom>
        </p:spPr>
        <p:txBody>
          <a:bodyPr spcFirstLastPara="1" lIns="121900" tIns="121900" rIns="121900" bIns="12190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defRPr/>
            </a:pPr>
            <a:r>
              <a:rPr lang="es-ES" sz="2667" b="1" kern="0" dirty="0">
                <a:solidFill>
                  <a:srgbClr val="002060"/>
                </a:solidFill>
              </a:rPr>
              <a:t>Introducción</a:t>
            </a:r>
          </a:p>
        </p:txBody>
      </p:sp>
      <p:sp>
        <p:nvSpPr>
          <p:cNvPr id="19" name="Google Shape;681;p28"/>
          <p:cNvSpPr txBox="1">
            <a:spLocks/>
          </p:cNvSpPr>
          <p:nvPr/>
        </p:nvSpPr>
        <p:spPr>
          <a:xfrm>
            <a:off x="478707" y="607192"/>
            <a:ext cx="6997700" cy="260350"/>
          </a:xfrm>
          <a:prstGeom prst="rect">
            <a:avLst/>
          </a:prstGeom>
        </p:spPr>
        <p:txBody>
          <a:bodyPr spcFirstLastPara="1" lIns="121900" tIns="121900" rIns="121900" bIns="12190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defRPr/>
            </a:pPr>
            <a:r>
              <a:rPr lang="es-ES" sz="1800" kern="0" dirty="0">
                <a:solidFill>
                  <a:srgbClr val="000000">
                    <a:lumMod val="50000"/>
                    <a:lumOff val="50000"/>
                  </a:srgbClr>
                </a:solidFill>
              </a:rPr>
              <a:t>Política de la Seguridad de la Información</a:t>
            </a:r>
          </a:p>
        </p:txBody>
      </p:sp>
    </p:spTree>
    <p:extLst>
      <p:ext uri="{BB962C8B-B14F-4D97-AF65-F5344CB8AC3E}">
        <p14:creationId xmlns:p14="http://schemas.microsoft.com/office/powerpoint/2010/main" val="576389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upo 17"/>
          <p:cNvGrpSpPr/>
          <p:nvPr/>
        </p:nvGrpSpPr>
        <p:grpSpPr>
          <a:xfrm>
            <a:off x="1636213" y="254477"/>
            <a:ext cx="8974667" cy="5779760"/>
            <a:chOff x="1045433" y="1219200"/>
            <a:chExt cx="7869967" cy="5735184"/>
          </a:xfrm>
        </p:grpSpPr>
        <p:sp>
          <p:nvSpPr>
            <p:cNvPr id="19" name="Diagonal Stripe 58"/>
            <p:cNvSpPr/>
            <p:nvPr/>
          </p:nvSpPr>
          <p:spPr>
            <a:xfrm>
              <a:off x="7788729" y="5827712"/>
              <a:ext cx="1126671" cy="1126671"/>
            </a:xfrm>
            <a:prstGeom prst="diagStripe">
              <a:avLst/>
            </a:prstGeom>
            <a:solidFill>
              <a:srgbClr val="262626">
                <a:lumMod val="85000"/>
                <a:lumOff val="15000"/>
              </a:srgbClr>
            </a:solidFill>
            <a:ln w="3175" cap="flat" cmpd="sng" algn="ctr">
              <a:noFill/>
              <a:prstDash val="solid"/>
            </a:ln>
            <a:effectLst/>
          </p:spPr>
          <p:txBody>
            <a:bodyPr lIns="0" rIns="0" rtlCol="0" anchor="ctr">
              <a:scene3d>
                <a:camera prst="orthographicFront">
                  <a:rot lat="0" lon="0" rev="2700000"/>
                </a:camera>
                <a:lightRig rig="threePt" dir="t"/>
              </a:scene3d>
            </a:bodyPr>
            <a:lstStyle/>
            <a:p>
              <a:pPr marL="0" marR="0" lvl="0" indent="0" algn="ctr" defTabSz="141909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93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Helvetica LT Std"/>
                <a:ea typeface="+mn-ea"/>
                <a:cs typeface="+mn-cs"/>
              </a:endParaRPr>
            </a:p>
          </p:txBody>
        </p:sp>
        <p:sp>
          <p:nvSpPr>
            <p:cNvPr id="20" name="Diagonal Stripe 60"/>
            <p:cNvSpPr/>
            <p:nvPr/>
          </p:nvSpPr>
          <p:spPr>
            <a:xfrm rot="5400000">
              <a:off x="1045433" y="5827713"/>
              <a:ext cx="1126671" cy="1126671"/>
            </a:xfrm>
            <a:prstGeom prst="diagStripe">
              <a:avLst/>
            </a:prstGeom>
            <a:solidFill>
              <a:srgbClr val="262626">
                <a:lumMod val="85000"/>
                <a:lumOff val="15000"/>
              </a:srgbClr>
            </a:solidFill>
            <a:ln w="3175" cap="flat" cmpd="sng" algn="ctr">
              <a:noFill/>
              <a:prstDash val="solid"/>
            </a:ln>
            <a:effectLst/>
          </p:spPr>
          <p:txBody>
            <a:bodyPr lIns="0" rIns="0" rtlCol="0" anchor="ctr">
              <a:scene3d>
                <a:camera prst="orthographicFront">
                  <a:rot lat="0" lon="0" rev="2700000"/>
                </a:camera>
                <a:lightRig rig="threePt" dir="t"/>
              </a:scene3d>
            </a:bodyPr>
            <a:lstStyle/>
            <a:p>
              <a:pPr marL="0" marR="0" lvl="0" indent="0" algn="ctr" defTabSz="141909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93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Helvetica LT Std"/>
                <a:ea typeface="+mn-ea"/>
                <a:cs typeface="+mn-cs"/>
              </a:endParaRPr>
            </a:p>
          </p:txBody>
        </p:sp>
        <p:sp>
          <p:nvSpPr>
            <p:cNvPr id="21" name="Diagonal Stripe 57"/>
            <p:cNvSpPr/>
            <p:nvPr/>
          </p:nvSpPr>
          <p:spPr>
            <a:xfrm rot="10800000">
              <a:off x="1045434" y="1219200"/>
              <a:ext cx="1126671" cy="1126671"/>
            </a:xfrm>
            <a:prstGeom prst="diagStripe">
              <a:avLst/>
            </a:prstGeom>
            <a:solidFill>
              <a:srgbClr val="262626">
                <a:lumMod val="85000"/>
                <a:lumOff val="15000"/>
              </a:srgbClr>
            </a:solidFill>
            <a:ln w="3175" cap="flat" cmpd="sng" algn="ctr">
              <a:noFill/>
              <a:prstDash val="solid"/>
            </a:ln>
            <a:effectLst/>
          </p:spPr>
          <p:txBody>
            <a:bodyPr lIns="0" rIns="0" rtlCol="0" anchor="ctr">
              <a:scene3d>
                <a:camera prst="orthographicFront">
                  <a:rot lat="0" lon="0" rev="2700000"/>
                </a:camera>
                <a:lightRig rig="threePt" dir="t"/>
              </a:scene3d>
            </a:bodyPr>
            <a:lstStyle/>
            <a:p>
              <a:pPr marL="0" marR="0" lvl="0" indent="0" algn="ctr" defTabSz="141909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93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Helvetica LT Std"/>
                <a:ea typeface="+mn-ea"/>
                <a:cs typeface="+mn-cs"/>
              </a:endParaRPr>
            </a:p>
          </p:txBody>
        </p:sp>
        <p:sp>
          <p:nvSpPr>
            <p:cNvPr id="22" name="Diagonal Stripe 59"/>
            <p:cNvSpPr/>
            <p:nvPr/>
          </p:nvSpPr>
          <p:spPr>
            <a:xfrm rot="16200000">
              <a:off x="7788729" y="1219200"/>
              <a:ext cx="1126671" cy="1126671"/>
            </a:xfrm>
            <a:prstGeom prst="diagStripe">
              <a:avLst/>
            </a:prstGeom>
            <a:solidFill>
              <a:srgbClr val="262626">
                <a:lumMod val="85000"/>
                <a:lumOff val="15000"/>
              </a:srgbClr>
            </a:solidFill>
            <a:ln w="3175" cap="flat" cmpd="sng" algn="ctr">
              <a:noFill/>
              <a:prstDash val="solid"/>
            </a:ln>
            <a:effectLst/>
          </p:spPr>
          <p:txBody>
            <a:bodyPr lIns="0" rIns="0" rtlCol="0" anchor="ctr">
              <a:scene3d>
                <a:camera prst="orthographicFront">
                  <a:rot lat="0" lon="0" rev="2700000"/>
                </a:camera>
                <a:lightRig rig="threePt" dir="t"/>
              </a:scene3d>
            </a:bodyPr>
            <a:lstStyle/>
            <a:p>
              <a:pPr marL="0" marR="0" lvl="0" indent="0" algn="ctr" defTabSz="141909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93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Helvetica LT Std"/>
                <a:ea typeface="+mn-ea"/>
                <a:cs typeface="+mn-cs"/>
              </a:endParaRPr>
            </a:p>
          </p:txBody>
        </p:sp>
        <p:sp>
          <p:nvSpPr>
            <p:cNvPr id="23" name="Freeform 45"/>
            <p:cNvSpPr/>
            <p:nvPr/>
          </p:nvSpPr>
          <p:spPr>
            <a:xfrm>
              <a:off x="1243789" y="1391225"/>
              <a:ext cx="3620223" cy="2563585"/>
            </a:xfrm>
            <a:custGeom>
              <a:avLst/>
              <a:gdLst>
                <a:gd name="connsiteX0" fmla="*/ 0 w 3620223"/>
                <a:gd name="connsiteY0" fmla="*/ 0 h 2563585"/>
                <a:gd name="connsiteX1" fmla="*/ 3620223 w 3620223"/>
                <a:gd name="connsiteY1" fmla="*/ 0 h 2563585"/>
                <a:gd name="connsiteX2" fmla="*/ 3620223 w 3620223"/>
                <a:gd name="connsiteY2" fmla="*/ 1775520 h 2563585"/>
                <a:gd name="connsiteX3" fmla="*/ 3553109 w 3620223"/>
                <a:gd name="connsiteY3" fmla="*/ 1785762 h 2563585"/>
                <a:gd name="connsiteX4" fmla="*/ 2849690 w 3620223"/>
                <a:gd name="connsiteY4" fmla="*/ 2489181 h 2563585"/>
                <a:gd name="connsiteX5" fmla="*/ 2842190 w 3620223"/>
                <a:gd name="connsiteY5" fmla="*/ 2563585 h 2563585"/>
                <a:gd name="connsiteX6" fmla="*/ 0 w 3620223"/>
                <a:gd name="connsiteY6" fmla="*/ 2563585 h 256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20223" h="2563585">
                  <a:moveTo>
                    <a:pt x="0" y="0"/>
                  </a:moveTo>
                  <a:lnTo>
                    <a:pt x="3620223" y="0"/>
                  </a:lnTo>
                  <a:lnTo>
                    <a:pt x="3620223" y="1775520"/>
                  </a:lnTo>
                  <a:lnTo>
                    <a:pt x="3553109" y="1785762"/>
                  </a:lnTo>
                  <a:cubicBezTo>
                    <a:pt x="3200033" y="1858012"/>
                    <a:pt x="2921940" y="2136105"/>
                    <a:pt x="2849690" y="2489181"/>
                  </a:cubicBezTo>
                  <a:lnTo>
                    <a:pt x="2842190" y="2563585"/>
                  </a:lnTo>
                  <a:lnTo>
                    <a:pt x="0" y="2563585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lumMod val="75000"/>
                  </a:srgbClr>
                </a:gs>
                <a:gs pos="100000">
                  <a:srgbClr val="FFFFFF"/>
                </a:gs>
              </a:gsLst>
              <a:lin ang="2700000" scaled="1"/>
              <a:tileRect/>
            </a:gradFill>
            <a:ln w="76200" cap="flat" cmpd="sng" algn="ctr">
              <a:solidFill>
                <a:srgbClr val="FFFFFF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t"/>
            <a:lstStyle/>
            <a:p>
              <a:pPr marL="0" marR="0" lvl="0" indent="0" algn="just" defTabSz="141909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778" b="0" i="0" u="none" strike="noStrike" kern="0" cap="none" spc="0" normalizeH="0" baseline="0" noProof="0" dirty="0">
                <a:ln w="12700">
                  <a:solidFill>
                    <a:srgbClr val="8FB140">
                      <a:lumMod val="50000"/>
                    </a:srgbClr>
                  </a:solidFill>
                  <a:prstDash val="solid"/>
                </a:ln>
                <a:solidFill>
                  <a:srgbClr val="262626"/>
                </a:solidFill>
                <a:effectLst>
                  <a:innerShdw blurRad="177800">
                    <a:srgbClr val="8FB140">
                      <a:lumMod val="50000"/>
                    </a:srgbClr>
                  </a:innerShdw>
                </a:effectLst>
                <a:uLnTx/>
                <a:uFillTx/>
                <a:latin typeface="Helvetica LT Std"/>
                <a:ea typeface="+mn-ea"/>
                <a:cs typeface="+mn-cs"/>
              </a:endParaRPr>
            </a:p>
            <a:p>
              <a:pPr marL="492121" marR="0" lvl="0" indent="-492121" algn="just" defTabSz="141909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1800" b="0" i="0" u="none" strike="noStrike" kern="0" cap="none" spc="0" normalizeH="0" baseline="0" noProof="0" dirty="0">
                  <a:ln w="12700">
                    <a:solidFill>
                      <a:srgbClr val="8FB140">
                        <a:lumMod val="50000"/>
                      </a:srgbClr>
                    </a:solidFill>
                    <a:prstDash val="solid"/>
                  </a:ln>
                  <a:solidFill>
                    <a:srgbClr val="262626"/>
                  </a:solidFill>
                  <a:effectLst>
                    <a:innerShdw blurRad="177800">
                      <a:srgbClr val="8FB140">
                        <a:lumMod val="50000"/>
                      </a:srgbClr>
                    </a:innerShdw>
                  </a:effectLst>
                  <a:uLnTx/>
                  <a:uFillTx/>
                  <a:latin typeface="Helvetica LT Std"/>
                  <a:ea typeface="+mn-ea"/>
                  <a:cs typeface="+mn-cs"/>
                </a:rPr>
                <a:t>        </a:t>
              </a:r>
            </a:p>
            <a:p>
              <a:pPr marL="492121" marR="0" lvl="0" indent="-492121" algn="just" defTabSz="141909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1800" b="0" i="0" u="none" strike="noStrike" kern="0" cap="none" spc="0" normalizeH="0" baseline="0" noProof="0" dirty="0">
                  <a:ln w="12700">
                    <a:solidFill>
                      <a:srgbClr val="8FB140">
                        <a:lumMod val="50000"/>
                      </a:srgbClr>
                    </a:solidFill>
                    <a:prstDash val="solid"/>
                  </a:ln>
                  <a:solidFill>
                    <a:srgbClr val="262626"/>
                  </a:solidFill>
                  <a:effectLst>
                    <a:innerShdw blurRad="177800">
                      <a:srgbClr val="8FB140">
                        <a:lumMod val="50000"/>
                      </a:srgbClr>
                    </a:innerShdw>
                  </a:effectLst>
                  <a:uLnTx/>
                  <a:uFillTx/>
                  <a:latin typeface="Helvetica LT Std"/>
                  <a:ea typeface="+mn-ea"/>
                  <a:cs typeface="+mn-cs"/>
                </a:rPr>
                <a:t>        </a:t>
              </a:r>
              <a:r>
                <a:rPr kumimoji="0" lang="es-E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Helvetica LT Std"/>
                  <a:ea typeface="+mn-ea"/>
                  <a:cs typeface="+mn-cs"/>
                </a:rPr>
                <a:t>Mediante Acuerdo Ministerial </a:t>
              </a:r>
              <a:r>
                <a:rPr kumimoji="0" lang="es-E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990033"/>
                  </a:solidFill>
                  <a:effectLst/>
                  <a:uLnTx/>
                  <a:uFillTx/>
                  <a:latin typeface="Helvetica LT Std"/>
                  <a:ea typeface="+mn-ea"/>
                  <a:cs typeface="+mn-cs"/>
                </a:rPr>
                <a:t>025-2019 MINTEL </a:t>
              </a:r>
              <a:r>
                <a:rPr kumimoji="0" lang="es-E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Helvetica LT Std"/>
                  <a:ea typeface="+mn-ea"/>
                  <a:cs typeface="+mn-cs"/>
                </a:rPr>
                <a:t>expedido en el       registro oficial viernes 10 de enero del 2020</a:t>
              </a:r>
            </a:p>
            <a:p>
              <a:pPr marL="0" marR="0" lvl="0" indent="0" algn="r" defTabSz="141909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111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Helvetica LT Std"/>
                <a:ea typeface="+mn-ea"/>
                <a:cs typeface="+mn-cs"/>
              </a:endParaRPr>
            </a:p>
          </p:txBody>
        </p:sp>
        <p:sp>
          <p:nvSpPr>
            <p:cNvPr id="24" name="Freeform 47"/>
            <p:cNvSpPr/>
            <p:nvPr/>
          </p:nvSpPr>
          <p:spPr>
            <a:xfrm>
              <a:off x="5094143" y="1391225"/>
              <a:ext cx="3621024" cy="2563585"/>
            </a:xfrm>
            <a:custGeom>
              <a:avLst/>
              <a:gdLst>
                <a:gd name="connsiteX0" fmla="*/ 0 w 3621024"/>
                <a:gd name="connsiteY0" fmla="*/ 0 h 2563585"/>
                <a:gd name="connsiteX1" fmla="*/ 3621024 w 3621024"/>
                <a:gd name="connsiteY1" fmla="*/ 0 h 2563585"/>
                <a:gd name="connsiteX2" fmla="*/ 3621024 w 3621024"/>
                <a:gd name="connsiteY2" fmla="*/ 2563585 h 2563585"/>
                <a:gd name="connsiteX3" fmla="*/ 778035 w 3621024"/>
                <a:gd name="connsiteY3" fmla="*/ 2563585 h 2563585"/>
                <a:gd name="connsiteX4" fmla="*/ 770534 w 3621024"/>
                <a:gd name="connsiteY4" fmla="*/ 2489181 h 2563585"/>
                <a:gd name="connsiteX5" fmla="*/ 67116 w 3621024"/>
                <a:gd name="connsiteY5" fmla="*/ 1785762 h 2563585"/>
                <a:gd name="connsiteX6" fmla="*/ 0 w 3621024"/>
                <a:gd name="connsiteY6" fmla="*/ 1775519 h 256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21024" h="2563585">
                  <a:moveTo>
                    <a:pt x="0" y="0"/>
                  </a:moveTo>
                  <a:lnTo>
                    <a:pt x="3621024" y="0"/>
                  </a:lnTo>
                  <a:lnTo>
                    <a:pt x="3621024" y="2563585"/>
                  </a:lnTo>
                  <a:lnTo>
                    <a:pt x="778035" y="2563585"/>
                  </a:lnTo>
                  <a:lnTo>
                    <a:pt x="770534" y="2489181"/>
                  </a:lnTo>
                  <a:cubicBezTo>
                    <a:pt x="698284" y="2136105"/>
                    <a:pt x="420191" y="1858012"/>
                    <a:pt x="67116" y="1785762"/>
                  </a:cubicBezTo>
                  <a:lnTo>
                    <a:pt x="0" y="1775519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lumMod val="75000"/>
                  </a:srgbClr>
                </a:gs>
                <a:gs pos="100000">
                  <a:srgbClr val="FFFFFF"/>
                </a:gs>
              </a:gsLst>
              <a:lin ang="8100000" scaled="1"/>
              <a:tileRect/>
            </a:gradFill>
            <a:ln w="76200" cap="flat" cmpd="sng" algn="ctr">
              <a:solidFill>
                <a:srgbClr val="FFFFFF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t"/>
            <a:lstStyle/>
            <a:p>
              <a:pPr marL="0" marR="0" lvl="0" indent="0" defTabSz="141909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222" b="0" i="0" u="none" strike="noStrike" kern="0" cap="none" spc="0" normalizeH="0" baseline="0" noProof="0" dirty="0">
                <a:ln>
                  <a:noFill/>
                </a:ln>
                <a:solidFill>
                  <a:srgbClr val="262626">
                    <a:lumMod val="85000"/>
                    <a:lumOff val="15000"/>
                  </a:srgbClr>
                </a:solidFill>
                <a:effectLst/>
                <a:uLnTx/>
                <a:uFillTx/>
                <a:latin typeface="Helvetica LT Std"/>
                <a:ea typeface="+mn-ea"/>
                <a:cs typeface="+mn-cs"/>
              </a:endParaRPr>
            </a:p>
            <a:p>
              <a:pPr marL="0" marR="0" lvl="0" indent="0" defTabSz="141909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17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Helvetica LT Std"/>
                  <a:ea typeface="+mn-ea"/>
                  <a:cs typeface="+mn-cs"/>
                </a:rPr>
                <a:t>El proyecto ““Implementación del Esquema Gubernamental de Seguridad de la información (EGSIV2)” consta de </a:t>
              </a:r>
              <a:r>
                <a:rPr kumimoji="0" lang="es-ES" sz="1700" b="1" i="0" u="none" strike="noStrike" kern="0" cap="none" spc="0" normalizeH="0" baseline="0" noProof="0" dirty="0">
                  <a:ln>
                    <a:noFill/>
                  </a:ln>
                  <a:solidFill>
                    <a:srgbClr val="990033"/>
                  </a:solidFill>
                  <a:effectLst/>
                  <a:uLnTx/>
                  <a:uFillTx/>
                  <a:latin typeface="Helvetica LT Std"/>
                  <a:ea typeface="+mn-ea"/>
                  <a:cs typeface="+mn-cs"/>
                </a:rPr>
                <a:t>127 hitos </a:t>
              </a:r>
              <a:r>
                <a:rPr kumimoji="0" lang="es-ES" sz="17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Helvetica LT Std"/>
                  <a:ea typeface="+mn-ea"/>
                  <a:cs typeface="+mn-cs"/>
                </a:rPr>
                <a:t>y con una planificación de </a:t>
              </a:r>
              <a:r>
                <a:rPr kumimoji="0" lang="es-ES" sz="1700" b="1" i="0" u="none" strike="noStrike" kern="0" cap="none" spc="0" normalizeH="0" baseline="0" noProof="0" dirty="0">
                  <a:ln>
                    <a:noFill/>
                  </a:ln>
                  <a:solidFill>
                    <a:srgbClr val="990033"/>
                  </a:solidFill>
                  <a:effectLst/>
                  <a:uLnTx/>
                  <a:uFillTx/>
                  <a:latin typeface="Helvetica LT Std"/>
                  <a:ea typeface="+mn-ea"/>
                  <a:cs typeface="+mn-cs"/>
                </a:rPr>
                <a:t>12 meses </a:t>
              </a:r>
              <a:endParaRPr kumimoji="0" lang="en-US" sz="1700" b="1" i="0" u="none" strike="noStrike" kern="0" cap="none" spc="0" normalizeH="0" baseline="0" noProof="0" dirty="0">
                <a:ln>
                  <a:noFill/>
                </a:ln>
                <a:solidFill>
                  <a:srgbClr val="990033"/>
                </a:solidFill>
                <a:effectLst/>
                <a:uLnTx/>
                <a:uFillTx/>
                <a:latin typeface="Helvetica LT Std"/>
                <a:ea typeface="+mn-ea"/>
                <a:cs typeface="+mn-cs"/>
              </a:endParaRPr>
            </a:p>
          </p:txBody>
        </p:sp>
        <p:sp>
          <p:nvSpPr>
            <p:cNvPr id="25" name="Freeform 49"/>
            <p:cNvSpPr/>
            <p:nvPr/>
          </p:nvSpPr>
          <p:spPr>
            <a:xfrm>
              <a:off x="1243789" y="4175247"/>
              <a:ext cx="3620223" cy="2563585"/>
            </a:xfrm>
            <a:custGeom>
              <a:avLst/>
              <a:gdLst>
                <a:gd name="connsiteX0" fmla="*/ 0 w 3620223"/>
                <a:gd name="connsiteY0" fmla="*/ 0 h 2563585"/>
                <a:gd name="connsiteX1" fmla="*/ 2842682 w 3620223"/>
                <a:gd name="connsiteY1" fmla="*/ 0 h 2563585"/>
                <a:gd name="connsiteX2" fmla="*/ 2849690 w 3620223"/>
                <a:gd name="connsiteY2" fmla="*/ 69520 h 2563585"/>
                <a:gd name="connsiteX3" fmla="*/ 3553109 w 3620223"/>
                <a:gd name="connsiteY3" fmla="*/ 772938 h 2563585"/>
                <a:gd name="connsiteX4" fmla="*/ 3620223 w 3620223"/>
                <a:gd name="connsiteY4" fmla="*/ 783181 h 2563585"/>
                <a:gd name="connsiteX5" fmla="*/ 3620223 w 3620223"/>
                <a:gd name="connsiteY5" fmla="*/ 2563585 h 2563585"/>
                <a:gd name="connsiteX6" fmla="*/ 0 w 3620223"/>
                <a:gd name="connsiteY6" fmla="*/ 2563585 h 256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20223" h="2563585">
                  <a:moveTo>
                    <a:pt x="0" y="0"/>
                  </a:moveTo>
                  <a:lnTo>
                    <a:pt x="2842682" y="0"/>
                  </a:lnTo>
                  <a:lnTo>
                    <a:pt x="2849690" y="69520"/>
                  </a:lnTo>
                  <a:cubicBezTo>
                    <a:pt x="2921940" y="422595"/>
                    <a:pt x="3200033" y="700688"/>
                    <a:pt x="3553109" y="772938"/>
                  </a:cubicBezTo>
                  <a:lnTo>
                    <a:pt x="3620223" y="783181"/>
                  </a:lnTo>
                  <a:lnTo>
                    <a:pt x="3620223" y="2563585"/>
                  </a:lnTo>
                  <a:lnTo>
                    <a:pt x="0" y="2563585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lumMod val="75000"/>
                  </a:srgbClr>
                </a:gs>
                <a:gs pos="100000">
                  <a:srgbClr val="FFFFFF"/>
                </a:gs>
              </a:gsLst>
              <a:lin ang="18900000" scaled="1"/>
              <a:tileRect/>
            </a:gradFill>
            <a:ln w="76200" cap="flat" cmpd="sng" algn="ctr">
              <a:solidFill>
                <a:srgbClr val="FFFFFF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t"/>
            <a:lstStyle/>
            <a:p>
              <a:pPr marL="317497" marR="0" lvl="0" indent="-317497" defTabSz="141909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kumimoji="0" lang="es-ES" sz="1800" b="0" i="0" u="none" strike="noStrike" kern="0" cap="none" spc="0" normalizeH="0" baseline="0" noProof="0" dirty="0">
                <a:ln>
                  <a:noFill/>
                </a:ln>
                <a:solidFill>
                  <a:srgbClr val="262626">
                    <a:lumMod val="85000"/>
                    <a:lumOff val="15000"/>
                  </a:srgbClr>
                </a:solidFill>
                <a:effectLst/>
                <a:uLnTx/>
                <a:uFillTx/>
                <a:latin typeface="Helvetica LT Std"/>
                <a:ea typeface="+mn-ea"/>
                <a:cs typeface="+mn-cs"/>
              </a:endParaRPr>
            </a:p>
            <a:p>
              <a:pPr marL="0" marR="0" lvl="0" indent="0" defTabSz="141909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0" cap="none" spc="0" normalizeH="0" baseline="0" noProof="0" dirty="0">
                <a:ln>
                  <a:noFill/>
                </a:ln>
                <a:solidFill>
                  <a:srgbClr val="262626">
                    <a:lumMod val="85000"/>
                    <a:lumOff val="15000"/>
                  </a:srgbClr>
                </a:solidFill>
                <a:effectLst/>
                <a:uLnTx/>
                <a:uFillTx/>
                <a:latin typeface="Helvetica LT Std"/>
                <a:ea typeface="+mn-ea"/>
                <a:cs typeface="+mn-cs"/>
              </a:endParaRPr>
            </a:p>
            <a:p>
              <a:pPr marL="0" marR="0" lvl="0" indent="0" defTabSz="141909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Helvetica LT Std"/>
                  <a:ea typeface="+mn-ea"/>
                  <a:cs typeface="+mn-cs"/>
                </a:rPr>
                <a:t>Garantizar la continuidad del servicio tras un incidente  de seguridad de la información de impacto alto.</a:t>
              </a:r>
            </a:p>
            <a:p>
              <a:pPr marL="317497" marR="0" lvl="0" indent="-317497" defTabSz="141909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kumimoji="0" lang="en-US" sz="2793" b="0" i="0" u="none" strike="noStrike" kern="0" cap="none" spc="0" normalizeH="0" baseline="0" noProof="0" dirty="0">
                <a:ln>
                  <a:noFill/>
                </a:ln>
                <a:solidFill>
                  <a:srgbClr val="262626">
                    <a:lumMod val="85000"/>
                    <a:lumOff val="15000"/>
                  </a:srgbClr>
                </a:solidFill>
                <a:effectLst/>
                <a:uLnTx/>
                <a:uFillTx/>
                <a:latin typeface="Helvetica LT Std"/>
                <a:ea typeface="+mn-ea"/>
                <a:cs typeface="+mn-cs"/>
              </a:endParaRPr>
            </a:p>
          </p:txBody>
        </p:sp>
        <p:sp>
          <p:nvSpPr>
            <p:cNvPr id="26" name="Freeform 52"/>
            <p:cNvSpPr/>
            <p:nvPr/>
          </p:nvSpPr>
          <p:spPr>
            <a:xfrm>
              <a:off x="5094143" y="4175247"/>
              <a:ext cx="3621024" cy="2563585"/>
            </a:xfrm>
            <a:custGeom>
              <a:avLst/>
              <a:gdLst>
                <a:gd name="connsiteX0" fmla="*/ 777542 w 3621024"/>
                <a:gd name="connsiteY0" fmla="*/ 0 h 2563585"/>
                <a:gd name="connsiteX1" fmla="*/ 3621024 w 3621024"/>
                <a:gd name="connsiteY1" fmla="*/ 0 h 2563585"/>
                <a:gd name="connsiteX2" fmla="*/ 3621024 w 3621024"/>
                <a:gd name="connsiteY2" fmla="*/ 2563585 h 2563585"/>
                <a:gd name="connsiteX3" fmla="*/ 0 w 3621024"/>
                <a:gd name="connsiteY3" fmla="*/ 2563585 h 2563585"/>
                <a:gd name="connsiteX4" fmla="*/ 0 w 3621024"/>
                <a:gd name="connsiteY4" fmla="*/ 783181 h 2563585"/>
                <a:gd name="connsiteX5" fmla="*/ 67116 w 3621024"/>
                <a:gd name="connsiteY5" fmla="*/ 772938 h 2563585"/>
                <a:gd name="connsiteX6" fmla="*/ 770534 w 3621024"/>
                <a:gd name="connsiteY6" fmla="*/ 69520 h 256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21024" h="2563585">
                  <a:moveTo>
                    <a:pt x="777542" y="0"/>
                  </a:moveTo>
                  <a:lnTo>
                    <a:pt x="3621024" y="0"/>
                  </a:lnTo>
                  <a:lnTo>
                    <a:pt x="3621024" y="2563585"/>
                  </a:lnTo>
                  <a:lnTo>
                    <a:pt x="0" y="2563585"/>
                  </a:lnTo>
                  <a:lnTo>
                    <a:pt x="0" y="783181"/>
                  </a:lnTo>
                  <a:lnTo>
                    <a:pt x="67116" y="772938"/>
                  </a:lnTo>
                  <a:cubicBezTo>
                    <a:pt x="420191" y="700688"/>
                    <a:pt x="698284" y="422595"/>
                    <a:pt x="770534" y="6952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lumMod val="75000"/>
                  </a:srgbClr>
                </a:gs>
                <a:gs pos="100000">
                  <a:srgbClr val="FFFFFF"/>
                </a:gs>
              </a:gsLst>
              <a:lin ang="13500000" scaled="1"/>
              <a:tileRect/>
            </a:gradFill>
            <a:ln w="76200" cap="flat" cmpd="sng" algn="ctr">
              <a:solidFill>
                <a:srgbClr val="FFFFFF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t"/>
            <a:lstStyle/>
            <a:p>
              <a:pPr marL="317497" marR="0" lvl="0" indent="-317497" defTabSz="141909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kumimoji="0" lang="es-ES" sz="1111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Helvetica LT Std"/>
                <a:ea typeface="+mn-ea"/>
                <a:cs typeface="+mn-cs"/>
              </a:endParaRPr>
            </a:p>
            <a:p>
              <a:pPr marL="317497" marR="0" lvl="0" indent="-317497" defTabSz="141909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kumimoji="0" lang="es-ES" sz="1111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Helvetica LT Std"/>
                <a:ea typeface="+mn-ea"/>
                <a:cs typeface="+mn-cs"/>
              </a:endParaRPr>
            </a:p>
            <a:p>
              <a:pPr marL="317497" marR="0" lvl="0" indent="-317497" algn="just" defTabSz="141909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kumimoji="0" lang="es-ES" sz="1111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Helvetica LT Std"/>
                <a:ea typeface="+mn-ea"/>
                <a:cs typeface="+mn-cs"/>
              </a:endParaRPr>
            </a:p>
            <a:p>
              <a:pPr marL="317497" marR="0" lvl="0" indent="-317497" algn="just" defTabSz="141909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kumimoji="0" lang="es-ES" sz="1111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Helvetica LT Std"/>
                <a:ea typeface="+mn-ea"/>
                <a:cs typeface="+mn-cs"/>
              </a:endParaRPr>
            </a:p>
            <a:p>
              <a:pPr marL="317497" marR="0" lvl="0" indent="-317497" algn="just" defTabSz="141909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kumimoji="0" lang="es-ES" sz="1111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Helvetica LT Std"/>
                <a:ea typeface="+mn-ea"/>
                <a:cs typeface="+mn-cs"/>
              </a:endParaRPr>
            </a:p>
            <a:p>
              <a:pPr marL="0" marR="0" lvl="0" indent="0" algn="just" defTabSz="141909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Helvetica LT Std"/>
                  <a:ea typeface="+mn-ea"/>
                  <a:cs typeface="+mn-cs"/>
                </a:rPr>
                <a:t>Revisión continua de </a:t>
              </a:r>
              <a:r>
                <a:rPr kumimoji="0" lang="es-E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990033"/>
                  </a:solidFill>
                  <a:effectLst/>
                  <a:uLnTx/>
                  <a:uFillTx/>
                  <a:latin typeface="Helvetica LT Std"/>
                  <a:ea typeface="+mn-ea"/>
                  <a:cs typeface="+mn-cs"/>
                </a:rPr>
                <a:t>los riesgos </a:t>
              </a:r>
              <a:r>
                <a:rPr kumimoji="0" lang="es-E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Helvetica LT Std"/>
                  <a:ea typeface="+mn-ea"/>
                  <a:cs typeface="+mn-cs"/>
                </a:rPr>
                <a:t>y los controles de seguridad de la información implementados en las Instituciones de la APCID</a:t>
              </a:r>
              <a:endParaRPr kumimoji="0" lang="es-EC" sz="18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Helvetica LT Std"/>
                <a:ea typeface="+mn-ea"/>
                <a:cs typeface="+mn-cs"/>
              </a:endParaRPr>
            </a:p>
          </p:txBody>
        </p:sp>
        <p:graphicFrame>
          <p:nvGraphicFramePr>
            <p:cNvPr id="27" name="Diagram 56"/>
            <p:cNvGraphicFramePr/>
            <p:nvPr/>
          </p:nvGraphicFramePr>
          <p:xfrm>
            <a:off x="3776698" y="3263442"/>
            <a:ext cx="2404759" cy="1603173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sp>
          <p:nvSpPr>
            <p:cNvPr id="28" name="Diagonal Stripe 61"/>
            <p:cNvSpPr/>
            <p:nvPr/>
          </p:nvSpPr>
          <p:spPr>
            <a:xfrm rot="16200000">
              <a:off x="1045433" y="5827713"/>
              <a:ext cx="1126671" cy="1126671"/>
            </a:xfrm>
            <a:prstGeom prst="diagStripe">
              <a:avLst/>
            </a:prstGeom>
            <a:solidFill>
              <a:srgbClr val="CAD849"/>
            </a:solidFill>
            <a:ln w="3175" cap="flat" cmpd="sng" algn="ctr">
              <a:noFill/>
              <a:prstDash val="solid"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txBody>
            <a:bodyPr lIns="0" rIns="0" rtlCol="0" anchor="ctr">
              <a:scene3d>
                <a:camera prst="orthographicFront">
                  <a:rot lat="0" lon="0" rev="13500000"/>
                </a:camera>
                <a:lightRig rig="threePt" dir="t"/>
              </a:scene3d>
            </a:bodyPr>
            <a:lstStyle/>
            <a:p>
              <a:pPr marL="0" marR="0" lvl="0" indent="0" algn="ctr" defTabSz="141909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67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Helvetica LT Std"/>
                <a:ea typeface="+mn-ea"/>
                <a:cs typeface="+mn-cs"/>
              </a:endParaRPr>
            </a:p>
          </p:txBody>
        </p:sp>
        <p:sp>
          <p:nvSpPr>
            <p:cNvPr id="29" name="Diagonal Stripe 62"/>
            <p:cNvSpPr/>
            <p:nvPr/>
          </p:nvSpPr>
          <p:spPr>
            <a:xfrm rot="10800000">
              <a:off x="7788729" y="5827712"/>
              <a:ext cx="1126671" cy="1126671"/>
            </a:xfrm>
            <a:prstGeom prst="diagStripe">
              <a:avLst/>
            </a:prstGeom>
            <a:solidFill>
              <a:srgbClr val="8FB140"/>
            </a:solidFill>
            <a:ln w="3175" cap="flat" cmpd="sng" algn="ctr">
              <a:noFill/>
              <a:prstDash val="solid"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txBody>
            <a:bodyPr lIns="0" rIns="0" rtlCol="0" anchor="ctr">
              <a:scene3d>
                <a:camera prst="orthographicFront">
                  <a:rot lat="0" lon="0" rev="13800000"/>
                </a:camera>
                <a:lightRig rig="threePt" dir="t"/>
              </a:scene3d>
            </a:bodyPr>
            <a:lstStyle/>
            <a:p>
              <a:pPr marL="0" marR="0" lvl="0" indent="0" algn="ctr" defTabSz="141909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93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Helvetica LT Std"/>
                <a:ea typeface="+mn-ea"/>
                <a:cs typeface="+mn-cs"/>
              </a:endParaRPr>
            </a:p>
          </p:txBody>
        </p:sp>
        <p:sp>
          <p:nvSpPr>
            <p:cNvPr id="30" name="Diagonal Stripe 63"/>
            <p:cNvSpPr/>
            <p:nvPr/>
          </p:nvSpPr>
          <p:spPr>
            <a:xfrm>
              <a:off x="1045433" y="1219200"/>
              <a:ext cx="1126671" cy="1126671"/>
            </a:xfrm>
            <a:prstGeom prst="diagStripe">
              <a:avLst/>
            </a:prstGeom>
            <a:solidFill>
              <a:srgbClr val="24658D"/>
            </a:solidFill>
            <a:ln w="3175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0" rIns="0" rtlCol="0" anchor="ctr">
              <a:scene3d>
                <a:camera prst="orthographicFront">
                  <a:rot lat="0" lon="0" rev="2700000"/>
                </a:camera>
                <a:lightRig rig="threePt" dir="t"/>
              </a:scene3d>
            </a:bodyPr>
            <a:lstStyle/>
            <a:p>
              <a:pPr marL="0" marR="0" lvl="0" indent="0" algn="ctr" defTabSz="141909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78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Helvetica LT Std"/>
                <a:ea typeface="+mn-ea"/>
                <a:cs typeface="+mn-cs"/>
              </a:endParaRPr>
            </a:p>
          </p:txBody>
        </p:sp>
        <p:sp>
          <p:nvSpPr>
            <p:cNvPr id="31" name="Diagonal Stripe 64"/>
            <p:cNvSpPr/>
            <p:nvPr/>
          </p:nvSpPr>
          <p:spPr>
            <a:xfrm rot="5400000">
              <a:off x="7788729" y="1219200"/>
              <a:ext cx="1126671" cy="1126671"/>
            </a:xfrm>
            <a:prstGeom prst="diagStripe">
              <a:avLst/>
            </a:prstGeom>
            <a:solidFill>
              <a:srgbClr val="388968"/>
            </a:solidFill>
            <a:ln w="3175" cap="flat" cmpd="sng" algn="ctr">
              <a:noFill/>
              <a:prstDash val="solid"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lIns="0" rIns="0" rtlCol="0" anchor="ctr">
              <a:scene3d>
                <a:camera prst="orthographicFront">
                  <a:rot lat="0" lon="0" rev="2700000"/>
                </a:camera>
                <a:lightRig rig="threePt" dir="t"/>
              </a:scene3d>
            </a:bodyPr>
            <a:lstStyle/>
            <a:p>
              <a:pPr marL="0" marR="0" lvl="0" indent="0" algn="ctr" defTabSz="141909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44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Helvetica LT Std"/>
                <a:ea typeface="+mn-ea"/>
                <a:cs typeface="+mn-cs"/>
              </a:endParaRPr>
            </a:p>
          </p:txBody>
        </p:sp>
        <p:sp>
          <p:nvSpPr>
            <p:cNvPr id="32" name="Oval 55">
              <a:hlinkClick r:id="rId7" action="ppaction://hlinkfile"/>
            </p:cNvPr>
            <p:cNvSpPr/>
            <p:nvPr/>
          </p:nvSpPr>
          <p:spPr>
            <a:xfrm>
              <a:off x="4504803" y="3590754"/>
              <a:ext cx="948549" cy="948549"/>
            </a:xfrm>
            <a:prstGeom prst="ellipse">
              <a:avLst/>
            </a:prstGeom>
            <a:solidFill>
              <a:srgbClr val="03202E"/>
            </a:solidFill>
            <a:ln w="254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lIns="0" rIns="0" rtlCol="0" anchor="ctr"/>
            <a:lstStyle/>
            <a:p>
              <a:pPr marL="0" marR="0" lvl="0" indent="0" algn="ctr" defTabSz="141909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333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elvetica LT Std"/>
                  <a:ea typeface="+mn-ea"/>
                  <a:cs typeface="+mn-cs"/>
                </a:rPr>
                <a:t>EGSIV2</a:t>
              </a:r>
            </a:p>
          </p:txBody>
        </p:sp>
      </p:grpSp>
      <p:pic>
        <p:nvPicPr>
          <p:cNvPr id="34" name="Imagen 3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9766" y="2112135"/>
            <a:ext cx="1513679" cy="353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165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5 CuadroTexto"/>
          <p:cNvSpPr txBox="1"/>
          <p:nvPr/>
        </p:nvSpPr>
        <p:spPr>
          <a:xfrm>
            <a:off x="6712577" y="1545926"/>
            <a:ext cx="5260482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hangingPunct="0"/>
            <a:r>
              <a:rPr lang="es-MX" b="1" dirty="0">
                <a:solidFill>
                  <a:srgbClr val="000000"/>
                </a:solidFill>
                <a:latin typeface="Calibri"/>
                <a:ea typeface="+mj-ea"/>
                <a:cs typeface="Calibri"/>
                <a:sym typeface="Calibri"/>
              </a:rPr>
              <a:t>Cumplimiento de:</a:t>
            </a:r>
            <a:r>
              <a:rPr lang="es-MX" dirty="0">
                <a:solidFill>
                  <a:srgbClr val="000000"/>
                </a:solidFill>
                <a:latin typeface="Calibri"/>
                <a:ea typeface="+mj-ea"/>
                <a:cs typeface="Calibri"/>
                <a:sym typeface="Calibri"/>
              </a:rPr>
              <a:t> </a:t>
            </a:r>
            <a:r>
              <a:rPr lang="es-MX" b="1" dirty="0">
                <a:solidFill>
                  <a:srgbClr val="000000"/>
                </a:solidFill>
                <a:latin typeface="Calibri"/>
                <a:ea typeface="+mj-ea"/>
                <a:cs typeface="Calibri"/>
                <a:sym typeface="Calibri"/>
              </a:rPr>
              <a:t>Acuerdo Ministerial N</a:t>
            </a:r>
            <a:r>
              <a:rPr lang="es-MX" b="1" dirty="0">
                <a:solidFill>
                  <a:srgbClr val="FF0000"/>
                </a:solidFill>
                <a:latin typeface="Calibri"/>
                <a:ea typeface="+mj-ea"/>
                <a:cs typeface="Calibri"/>
                <a:sym typeface="Calibri"/>
              </a:rPr>
              <a:t>° 025 EGSI V2</a:t>
            </a:r>
            <a:endParaRPr lang="it-IT" b="1" dirty="0">
              <a:solidFill>
                <a:srgbClr val="000000"/>
              </a:solidFill>
              <a:latin typeface="Calibri"/>
              <a:ea typeface="+mj-ea"/>
              <a:cs typeface="Calibri"/>
              <a:sym typeface="Calibri"/>
            </a:endParaRPr>
          </a:p>
        </p:txBody>
      </p:sp>
      <p:pic>
        <p:nvPicPr>
          <p:cNvPr id="3" name="7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4370" y="1211245"/>
            <a:ext cx="1033661" cy="107294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255" y="1234078"/>
            <a:ext cx="4403684" cy="1027274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575255" y="3044621"/>
            <a:ext cx="1126042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ES" b="1" dirty="0"/>
              <a:t>Artículo 1. -  </a:t>
            </a:r>
            <a:r>
              <a:rPr lang="es-ES" dirty="0"/>
              <a:t>Expedir el Esquema Gubernamental de Seguridad de la Información -EGSI-, el cual es de implementación obligatoria en las Instituciones de la Administración Pública Central, Institucional y que dependen de la Función Ejecutiva, que se encuentra como Anexo al presente Acuerdo Ministerial.</a:t>
            </a:r>
            <a:endParaRPr lang="es-EC" dirty="0"/>
          </a:p>
        </p:txBody>
      </p:sp>
      <p:sp>
        <p:nvSpPr>
          <p:cNvPr id="6" name="Rectángulo 5"/>
          <p:cNvSpPr/>
          <p:nvPr/>
        </p:nvSpPr>
        <p:spPr>
          <a:xfrm>
            <a:off x="575255" y="4336880"/>
            <a:ext cx="1126042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ES" b="1" dirty="0"/>
              <a:t>Artículo 3. – </a:t>
            </a:r>
            <a:r>
              <a:rPr lang="es-ES" dirty="0"/>
              <a:t>Recomendar a las Instituciones de la Administración Pública Central, Institucional y que dependen de la Función Ejecutiva, utilicen como guía las Normas Técnicas Ecuatorianas NTE INEN-ISO/IEC 27000 para la Gestión de Seguridad de la Información.</a:t>
            </a:r>
            <a:endParaRPr lang="es-EC" dirty="0"/>
          </a:p>
        </p:txBody>
      </p:sp>
      <p:sp>
        <p:nvSpPr>
          <p:cNvPr id="7" name="Google Shape;681;p28"/>
          <p:cNvSpPr txBox="1">
            <a:spLocks/>
          </p:cNvSpPr>
          <p:nvPr/>
        </p:nvSpPr>
        <p:spPr>
          <a:xfrm>
            <a:off x="478707" y="185587"/>
            <a:ext cx="6997700" cy="438143"/>
          </a:xfrm>
          <a:prstGeom prst="rect">
            <a:avLst/>
          </a:prstGeom>
        </p:spPr>
        <p:txBody>
          <a:bodyPr spcFirstLastPara="1" lIns="121900" tIns="121900" rIns="121900" bIns="12190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defRPr/>
            </a:pPr>
            <a:r>
              <a:rPr lang="es-ES" sz="2667" b="1" kern="0" dirty="0">
                <a:solidFill>
                  <a:srgbClr val="002060"/>
                </a:solidFill>
              </a:rPr>
              <a:t>Introducción</a:t>
            </a:r>
          </a:p>
        </p:txBody>
      </p:sp>
      <p:sp>
        <p:nvSpPr>
          <p:cNvPr id="8" name="Google Shape;681;p28"/>
          <p:cNvSpPr txBox="1">
            <a:spLocks/>
          </p:cNvSpPr>
          <p:nvPr/>
        </p:nvSpPr>
        <p:spPr>
          <a:xfrm>
            <a:off x="478707" y="607192"/>
            <a:ext cx="6997700" cy="260350"/>
          </a:xfrm>
          <a:prstGeom prst="rect">
            <a:avLst/>
          </a:prstGeom>
        </p:spPr>
        <p:txBody>
          <a:bodyPr spcFirstLastPara="1" lIns="121900" tIns="121900" rIns="121900" bIns="12190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defRPr/>
            </a:pPr>
            <a:r>
              <a:rPr lang="es-ES" sz="1800" kern="0" dirty="0">
                <a:solidFill>
                  <a:srgbClr val="000000">
                    <a:lumMod val="50000"/>
                    <a:lumOff val="50000"/>
                  </a:srgbClr>
                </a:solidFill>
              </a:rPr>
              <a:t>EGSI V2</a:t>
            </a:r>
          </a:p>
        </p:txBody>
      </p:sp>
    </p:spTree>
    <p:extLst>
      <p:ext uri="{BB962C8B-B14F-4D97-AF65-F5344CB8AC3E}">
        <p14:creationId xmlns:p14="http://schemas.microsoft.com/office/powerpoint/2010/main" val="1648079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681;p28"/>
          <p:cNvSpPr txBox="1">
            <a:spLocks/>
          </p:cNvSpPr>
          <p:nvPr/>
        </p:nvSpPr>
        <p:spPr>
          <a:xfrm>
            <a:off x="478707" y="185587"/>
            <a:ext cx="6997700" cy="438143"/>
          </a:xfrm>
          <a:prstGeom prst="rect">
            <a:avLst/>
          </a:prstGeom>
        </p:spPr>
        <p:txBody>
          <a:bodyPr spcFirstLastPara="1" lIns="121900" tIns="121900" rIns="121900" bIns="12190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defRPr/>
            </a:pPr>
            <a:r>
              <a:rPr lang="es-ES" sz="2667" b="1" kern="0" dirty="0">
                <a:solidFill>
                  <a:srgbClr val="002060"/>
                </a:solidFill>
              </a:rPr>
              <a:t>Introducción</a:t>
            </a:r>
          </a:p>
        </p:txBody>
      </p:sp>
      <p:sp>
        <p:nvSpPr>
          <p:cNvPr id="6" name="Google Shape;681;p28"/>
          <p:cNvSpPr txBox="1">
            <a:spLocks/>
          </p:cNvSpPr>
          <p:nvPr/>
        </p:nvSpPr>
        <p:spPr>
          <a:xfrm>
            <a:off x="478707" y="607192"/>
            <a:ext cx="6997700" cy="260350"/>
          </a:xfrm>
          <a:prstGeom prst="rect">
            <a:avLst/>
          </a:prstGeom>
        </p:spPr>
        <p:txBody>
          <a:bodyPr spcFirstLastPara="1" lIns="121900" tIns="121900" rIns="121900" bIns="12190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defRPr/>
            </a:pPr>
            <a:r>
              <a:rPr lang="es-ES" sz="1800" kern="0" dirty="0">
                <a:solidFill>
                  <a:srgbClr val="000000">
                    <a:lumMod val="50000"/>
                    <a:lumOff val="50000"/>
                  </a:srgbClr>
                </a:solidFill>
              </a:rPr>
              <a:t>Esquema Gubernamental de Seguridad de la Información</a:t>
            </a:r>
          </a:p>
        </p:txBody>
      </p:sp>
      <p:grpSp>
        <p:nvGrpSpPr>
          <p:cNvPr id="64" name="Group 19"/>
          <p:cNvGrpSpPr/>
          <p:nvPr/>
        </p:nvGrpSpPr>
        <p:grpSpPr>
          <a:xfrm>
            <a:off x="3784968" y="4269961"/>
            <a:ext cx="4478252" cy="1093443"/>
            <a:chOff x="2556787" y="3873652"/>
            <a:chExt cx="4030426" cy="984098"/>
          </a:xfrm>
        </p:grpSpPr>
        <p:sp>
          <p:nvSpPr>
            <p:cNvPr id="65" name="Freeform 9"/>
            <p:cNvSpPr>
              <a:spLocks/>
            </p:cNvSpPr>
            <p:nvPr/>
          </p:nvSpPr>
          <p:spPr bwMode="auto">
            <a:xfrm>
              <a:off x="2821051" y="3873652"/>
              <a:ext cx="3510005" cy="526906"/>
            </a:xfrm>
            <a:custGeom>
              <a:avLst/>
              <a:gdLst/>
              <a:ahLst/>
              <a:cxnLst>
                <a:cxn ang="0">
                  <a:pos x="1830" y="94"/>
                </a:cxn>
                <a:cxn ang="0">
                  <a:pos x="1084" y="0"/>
                </a:cxn>
                <a:cxn ang="0">
                  <a:pos x="1080" y="0"/>
                </a:cxn>
                <a:cxn ang="0">
                  <a:pos x="322" y="89"/>
                </a:cxn>
                <a:cxn ang="0">
                  <a:pos x="0" y="126"/>
                </a:cxn>
                <a:cxn ang="0">
                  <a:pos x="652" y="247"/>
                </a:cxn>
                <a:cxn ang="0">
                  <a:pos x="1080" y="325"/>
                </a:cxn>
                <a:cxn ang="0">
                  <a:pos x="1521" y="248"/>
                </a:cxn>
                <a:cxn ang="0">
                  <a:pos x="2165" y="135"/>
                </a:cxn>
                <a:cxn ang="0">
                  <a:pos x="1830" y="94"/>
                </a:cxn>
              </a:cxnLst>
              <a:rect l="0" t="0" r="r" b="b"/>
              <a:pathLst>
                <a:path w="2165" h="325">
                  <a:moveTo>
                    <a:pt x="1830" y="94"/>
                  </a:moveTo>
                  <a:lnTo>
                    <a:pt x="1084" y="0"/>
                  </a:lnTo>
                  <a:lnTo>
                    <a:pt x="1080" y="0"/>
                  </a:lnTo>
                  <a:lnTo>
                    <a:pt x="322" y="89"/>
                  </a:lnTo>
                  <a:lnTo>
                    <a:pt x="0" y="126"/>
                  </a:lnTo>
                  <a:lnTo>
                    <a:pt x="652" y="247"/>
                  </a:lnTo>
                  <a:lnTo>
                    <a:pt x="1080" y="325"/>
                  </a:lnTo>
                  <a:lnTo>
                    <a:pt x="1521" y="248"/>
                  </a:lnTo>
                  <a:lnTo>
                    <a:pt x="2165" y="135"/>
                  </a:lnTo>
                  <a:lnTo>
                    <a:pt x="1830" y="94"/>
                  </a:lnTo>
                  <a:close/>
                </a:path>
              </a:pathLst>
            </a:custGeom>
            <a:solidFill>
              <a:srgbClr val="FFFFFF">
                <a:lumMod val="50000"/>
                <a:alpha val="75000"/>
              </a:srgb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41909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Helvetica LT Std"/>
                <a:ea typeface="MS PGothic" panose="020B0600070205080204" pitchFamily="34" charset="-128"/>
              </a:endParaRPr>
            </a:p>
          </p:txBody>
        </p:sp>
        <p:sp>
          <p:nvSpPr>
            <p:cNvPr id="66" name="Freeform 10"/>
            <p:cNvSpPr>
              <a:spLocks/>
            </p:cNvSpPr>
            <p:nvPr/>
          </p:nvSpPr>
          <p:spPr bwMode="auto">
            <a:xfrm>
              <a:off x="4572000" y="4092521"/>
              <a:ext cx="2015213" cy="765229"/>
            </a:xfrm>
            <a:custGeom>
              <a:avLst/>
              <a:gdLst/>
              <a:ahLst/>
              <a:cxnLst>
                <a:cxn ang="0">
                  <a:pos x="1085" y="0"/>
                </a:cxn>
                <a:cxn ang="0">
                  <a:pos x="1085" y="0"/>
                </a:cxn>
                <a:cxn ang="0">
                  <a:pos x="441" y="113"/>
                </a:cxn>
                <a:cxn ang="0">
                  <a:pos x="0" y="190"/>
                </a:cxn>
                <a:cxn ang="0">
                  <a:pos x="0" y="472"/>
                </a:cxn>
                <a:cxn ang="0">
                  <a:pos x="1243" y="248"/>
                </a:cxn>
                <a:cxn ang="0">
                  <a:pos x="1085" y="0"/>
                </a:cxn>
              </a:cxnLst>
              <a:rect l="0" t="0" r="r" b="b"/>
              <a:pathLst>
                <a:path w="1243" h="472">
                  <a:moveTo>
                    <a:pt x="1085" y="0"/>
                  </a:moveTo>
                  <a:lnTo>
                    <a:pt x="1085" y="0"/>
                  </a:lnTo>
                  <a:lnTo>
                    <a:pt x="441" y="113"/>
                  </a:lnTo>
                  <a:lnTo>
                    <a:pt x="0" y="190"/>
                  </a:lnTo>
                  <a:lnTo>
                    <a:pt x="0" y="472"/>
                  </a:lnTo>
                  <a:lnTo>
                    <a:pt x="1243" y="248"/>
                  </a:lnTo>
                  <a:lnTo>
                    <a:pt x="1085" y="0"/>
                  </a:lnTo>
                  <a:close/>
                </a:path>
              </a:pathLst>
            </a:custGeom>
            <a:solidFill>
              <a:srgbClr val="FFFFFF">
                <a:lumMod val="65000"/>
                <a:alpha val="75000"/>
              </a:srgb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41909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Helvetica LT Std"/>
                <a:ea typeface="MS PGothic" panose="020B0600070205080204" pitchFamily="34" charset="-128"/>
              </a:endParaRPr>
            </a:p>
          </p:txBody>
        </p:sp>
        <p:sp>
          <p:nvSpPr>
            <p:cNvPr id="67" name="Freeform 22"/>
            <p:cNvSpPr>
              <a:spLocks/>
            </p:cNvSpPr>
            <p:nvPr/>
          </p:nvSpPr>
          <p:spPr bwMode="auto">
            <a:xfrm>
              <a:off x="2556787" y="4077929"/>
              <a:ext cx="2015213" cy="779821"/>
            </a:xfrm>
            <a:custGeom>
              <a:avLst/>
              <a:gdLst/>
              <a:ahLst/>
              <a:cxnLst>
                <a:cxn ang="0">
                  <a:pos x="815" y="121"/>
                </a:cxn>
                <a:cxn ang="0">
                  <a:pos x="163" y="0"/>
                </a:cxn>
                <a:cxn ang="0">
                  <a:pos x="163" y="0"/>
                </a:cxn>
                <a:cxn ang="0">
                  <a:pos x="0" y="257"/>
                </a:cxn>
                <a:cxn ang="0">
                  <a:pos x="1243" y="481"/>
                </a:cxn>
                <a:cxn ang="0">
                  <a:pos x="1243" y="199"/>
                </a:cxn>
                <a:cxn ang="0">
                  <a:pos x="815" y="121"/>
                </a:cxn>
              </a:cxnLst>
              <a:rect l="0" t="0" r="r" b="b"/>
              <a:pathLst>
                <a:path w="1243" h="481">
                  <a:moveTo>
                    <a:pt x="815" y="121"/>
                  </a:moveTo>
                  <a:lnTo>
                    <a:pt x="163" y="0"/>
                  </a:lnTo>
                  <a:lnTo>
                    <a:pt x="163" y="0"/>
                  </a:lnTo>
                  <a:lnTo>
                    <a:pt x="0" y="257"/>
                  </a:lnTo>
                  <a:lnTo>
                    <a:pt x="1243" y="481"/>
                  </a:lnTo>
                  <a:lnTo>
                    <a:pt x="1243" y="199"/>
                  </a:lnTo>
                  <a:lnTo>
                    <a:pt x="815" y="121"/>
                  </a:lnTo>
                  <a:close/>
                </a:path>
              </a:pathLst>
            </a:custGeom>
            <a:solidFill>
              <a:srgbClr val="FFFFFF">
                <a:lumMod val="75000"/>
                <a:alpha val="75000"/>
              </a:srgb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41909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Helvetica LT Std"/>
                <a:ea typeface="MS PGothic" panose="020B0600070205080204" pitchFamily="34" charset="-128"/>
              </a:endParaRPr>
            </a:p>
          </p:txBody>
        </p:sp>
      </p:grpSp>
      <p:grpSp>
        <p:nvGrpSpPr>
          <p:cNvPr id="68" name="Group 145"/>
          <p:cNvGrpSpPr/>
          <p:nvPr/>
        </p:nvGrpSpPr>
        <p:grpSpPr>
          <a:xfrm>
            <a:off x="4092317" y="3729128"/>
            <a:ext cx="3863563" cy="943356"/>
            <a:chOff x="2833398" y="3386900"/>
            <a:chExt cx="3477206" cy="849020"/>
          </a:xfrm>
        </p:grpSpPr>
        <p:sp>
          <p:nvSpPr>
            <p:cNvPr id="69" name="Freeform 9"/>
            <p:cNvSpPr>
              <a:spLocks/>
            </p:cNvSpPr>
            <p:nvPr/>
          </p:nvSpPr>
          <p:spPr bwMode="auto">
            <a:xfrm>
              <a:off x="3061389" y="3386900"/>
              <a:ext cx="3028217" cy="454583"/>
            </a:xfrm>
            <a:custGeom>
              <a:avLst/>
              <a:gdLst/>
              <a:ahLst/>
              <a:cxnLst>
                <a:cxn ang="0">
                  <a:pos x="1830" y="94"/>
                </a:cxn>
                <a:cxn ang="0">
                  <a:pos x="1084" y="0"/>
                </a:cxn>
                <a:cxn ang="0">
                  <a:pos x="1080" y="0"/>
                </a:cxn>
                <a:cxn ang="0">
                  <a:pos x="322" y="89"/>
                </a:cxn>
                <a:cxn ang="0">
                  <a:pos x="0" y="126"/>
                </a:cxn>
                <a:cxn ang="0">
                  <a:pos x="652" y="247"/>
                </a:cxn>
                <a:cxn ang="0">
                  <a:pos x="1080" y="325"/>
                </a:cxn>
                <a:cxn ang="0">
                  <a:pos x="1521" y="248"/>
                </a:cxn>
                <a:cxn ang="0">
                  <a:pos x="2165" y="135"/>
                </a:cxn>
                <a:cxn ang="0">
                  <a:pos x="1830" y="94"/>
                </a:cxn>
              </a:cxnLst>
              <a:rect l="0" t="0" r="r" b="b"/>
              <a:pathLst>
                <a:path w="2165" h="325">
                  <a:moveTo>
                    <a:pt x="1830" y="94"/>
                  </a:moveTo>
                  <a:lnTo>
                    <a:pt x="1084" y="0"/>
                  </a:lnTo>
                  <a:lnTo>
                    <a:pt x="1080" y="0"/>
                  </a:lnTo>
                  <a:lnTo>
                    <a:pt x="322" y="89"/>
                  </a:lnTo>
                  <a:lnTo>
                    <a:pt x="0" y="126"/>
                  </a:lnTo>
                  <a:lnTo>
                    <a:pt x="652" y="247"/>
                  </a:lnTo>
                  <a:lnTo>
                    <a:pt x="1080" y="325"/>
                  </a:lnTo>
                  <a:lnTo>
                    <a:pt x="1521" y="248"/>
                  </a:lnTo>
                  <a:lnTo>
                    <a:pt x="2165" y="135"/>
                  </a:lnTo>
                  <a:lnTo>
                    <a:pt x="1830" y="94"/>
                  </a:lnTo>
                  <a:close/>
                </a:path>
              </a:pathLst>
            </a:custGeom>
            <a:solidFill>
              <a:srgbClr val="24658D">
                <a:lumMod val="50000"/>
                <a:alpha val="75000"/>
              </a:srgb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41909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Helvetica LT Std"/>
                <a:ea typeface="MS PGothic" panose="020B0600070205080204" pitchFamily="34" charset="-128"/>
              </a:endParaRPr>
            </a:p>
          </p:txBody>
        </p:sp>
        <p:sp>
          <p:nvSpPr>
            <p:cNvPr id="70" name="Freeform 10"/>
            <p:cNvSpPr>
              <a:spLocks/>
            </p:cNvSpPr>
            <p:nvPr/>
          </p:nvSpPr>
          <p:spPr bwMode="auto">
            <a:xfrm>
              <a:off x="4572001" y="3575727"/>
              <a:ext cx="1738603" cy="660193"/>
            </a:xfrm>
            <a:custGeom>
              <a:avLst/>
              <a:gdLst/>
              <a:ahLst/>
              <a:cxnLst>
                <a:cxn ang="0">
                  <a:pos x="1085" y="0"/>
                </a:cxn>
                <a:cxn ang="0">
                  <a:pos x="1085" y="0"/>
                </a:cxn>
                <a:cxn ang="0">
                  <a:pos x="441" y="113"/>
                </a:cxn>
                <a:cxn ang="0">
                  <a:pos x="0" y="190"/>
                </a:cxn>
                <a:cxn ang="0">
                  <a:pos x="0" y="472"/>
                </a:cxn>
                <a:cxn ang="0">
                  <a:pos x="1243" y="248"/>
                </a:cxn>
                <a:cxn ang="0">
                  <a:pos x="1085" y="0"/>
                </a:cxn>
              </a:cxnLst>
              <a:rect l="0" t="0" r="r" b="b"/>
              <a:pathLst>
                <a:path w="1243" h="472">
                  <a:moveTo>
                    <a:pt x="1085" y="0"/>
                  </a:moveTo>
                  <a:lnTo>
                    <a:pt x="1085" y="0"/>
                  </a:lnTo>
                  <a:lnTo>
                    <a:pt x="441" y="113"/>
                  </a:lnTo>
                  <a:lnTo>
                    <a:pt x="0" y="190"/>
                  </a:lnTo>
                  <a:lnTo>
                    <a:pt x="0" y="472"/>
                  </a:lnTo>
                  <a:lnTo>
                    <a:pt x="1243" y="248"/>
                  </a:lnTo>
                  <a:lnTo>
                    <a:pt x="1085" y="0"/>
                  </a:lnTo>
                  <a:close/>
                </a:path>
              </a:pathLst>
            </a:custGeom>
            <a:solidFill>
              <a:srgbClr val="24658D">
                <a:lumMod val="75000"/>
                <a:alpha val="75000"/>
              </a:srgb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41909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Helvetica LT Std"/>
                <a:ea typeface="MS PGothic" panose="020B0600070205080204" pitchFamily="34" charset="-128"/>
              </a:endParaRPr>
            </a:p>
          </p:txBody>
        </p:sp>
        <p:sp>
          <p:nvSpPr>
            <p:cNvPr id="71" name="Freeform 22"/>
            <p:cNvSpPr>
              <a:spLocks/>
            </p:cNvSpPr>
            <p:nvPr/>
          </p:nvSpPr>
          <p:spPr bwMode="auto">
            <a:xfrm>
              <a:off x="2833398" y="3563138"/>
              <a:ext cx="1738603" cy="672782"/>
            </a:xfrm>
            <a:custGeom>
              <a:avLst/>
              <a:gdLst/>
              <a:ahLst/>
              <a:cxnLst>
                <a:cxn ang="0">
                  <a:pos x="815" y="121"/>
                </a:cxn>
                <a:cxn ang="0">
                  <a:pos x="163" y="0"/>
                </a:cxn>
                <a:cxn ang="0">
                  <a:pos x="163" y="0"/>
                </a:cxn>
                <a:cxn ang="0">
                  <a:pos x="0" y="257"/>
                </a:cxn>
                <a:cxn ang="0">
                  <a:pos x="1243" y="481"/>
                </a:cxn>
                <a:cxn ang="0">
                  <a:pos x="1243" y="199"/>
                </a:cxn>
                <a:cxn ang="0">
                  <a:pos x="815" y="121"/>
                </a:cxn>
              </a:cxnLst>
              <a:rect l="0" t="0" r="r" b="b"/>
              <a:pathLst>
                <a:path w="1243" h="481">
                  <a:moveTo>
                    <a:pt x="815" y="121"/>
                  </a:moveTo>
                  <a:lnTo>
                    <a:pt x="163" y="0"/>
                  </a:lnTo>
                  <a:lnTo>
                    <a:pt x="163" y="0"/>
                  </a:lnTo>
                  <a:lnTo>
                    <a:pt x="0" y="257"/>
                  </a:lnTo>
                  <a:lnTo>
                    <a:pt x="1243" y="481"/>
                  </a:lnTo>
                  <a:lnTo>
                    <a:pt x="1243" y="199"/>
                  </a:lnTo>
                  <a:lnTo>
                    <a:pt x="815" y="121"/>
                  </a:lnTo>
                  <a:close/>
                </a:path>
              </a:pathLst>
            </a:custGeom>
            <a:solidFill>
              <a:srgbClr val="24658D">
                <a:alpha val="75000"/>
              </a:srgb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41909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Helvetica LT Std"/>
                <a:ea typeface="MS PGothic" panose="020B0600070205080204" pitchFamily="34" charset="-128"/>
              </a:endParaRPr>
            </a:p>
          </p:txBody>
        </p:sp>
      </p:grpSp>
      <p:grpSp>
        <p:nvGrpSpPr>
          <p:cNvPr id="72" name="Group 149"/>
          <p:cNvGrpSpPr/>
          <p:nvPr/>
        </p:nvGrpSpPr>
        <p:grpSpPr>
          <a:xfrm>
            <a:off x="4431112" y="3217819"/>
            <a:ext cx="3189070" cy="864094"/>
            <a:chOff x="3138317" y="2926723"/>
            <a:chExt cx="2870163" cy="777685"/>
          </a:xfrm>
        </p:grpSpPr>
        <p:sp>
          <p:nvSpPr>
            <p:cNvPr id="73" name="Freeform 8"/>
            <p:cNvSpPr>
              <a:spLocks/>
            </p:cNvSpPr>
            <p:nvPr/>
          </p:nvSpPr>
          <p:spPr bwMode="auto">
            <a:xfrm>
              <a:off x="3370504" y="2926723"/>
              <a:ext cx="2411384" cy="374855"/>
            </a:xfrm>
            <a:custGeom>
              <a:avLst/>
              <a:gdLst/>
              <a:ahLst/>
              <a:cxnLst>
                <a:cxn ang="0">
                  <a:pos x="859" y="268"/>
                </a:cxn>
                <a:cxn ang="0">
                  <a:pos x="1026" y="240"/>
                </a:cxn>
                <a:cxn ang="0">
                  <a:pos x="1724" y="119"/>
                </a:cxn>
                <a:cxn ang="0">
                  <a:pos x="1415" y="77"/>
                </a:cxn>
                <a:cxn ang="0">
                  <a:pos x="859" y="0"/>
                </a:cxn>
                <a:cxn ang="0">
                  <a:pos x="309" y="71"/>
                </a:cxn>
                <a:cxn ang="0">
                  <a:pos x="0" y="110"/>
                </a:cxn>
                <a:cxn ang="0">
                  <a:pos x="696" y="238"/>
                </a:cxn>
                <a:cxn ang="0">
                  <a:pos x="859" y="268"/>
                </a:cxn>
              </a:cxnLst>
              <a:rect l="0" t="0" r="r" b="b"/>
              <a:pathLst>
                <a:path w="1724" h="268">
                  <a:moveTo>
                    <a:pt x="859" y="268"/>
                  </a:moveTo>
                  <a:lnTo>
                    <a:pt x="1026" y="240"/>
                  </a:lnTo>
                  <a:lnTo>
                    <a:pt x="1724" y="119"/>
                  </a:lnTo>
                  <a:lnTo>
                    <a:pt x="1415" y="77"/>
                  </a:lnTo>
                  <a:lnTo>
                    <a:pt x="859" y="0"/>
                  </a:lnTo>
                  <a:lnTo>
                    <a:pt x="309" y="71"/>
                  </a:lnTo>
                  <a:lnTo>
                    <a:pt x="0" y="110"/>
                  </a:lnTo>
                  <a:lnTo>
                    <a:pt x="696" y="238"/>
                  </a:lnTo>
                  <a:lnTo>
                    <a:pt x="859" y="268"/>
                  </a:lnTo>
                  <a:close/>
                </a:path>
              </a:pathLst>
            </a:custGeom>
            <a:solidFill>
              <a:srgbClr val="388968">
                <a:lumMod val="50000"/>
                <a:alpha val="75000"/>
              </a:srgb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41909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Helvetica LT Std"/>
                <a:ea typeface="MS PGothic" panose="020B0600070205080204" pitchFamily="34" charset="-128"/>
              </a:endParaRPr>
            </a:p>
          </p:txBody>
        </p:sp>
        <p:sp>
          <p:nvSpPr>
            <p:cNvPr id="74" name="Freeform 15"/>
            <p:cNvSpPr>
              <a:spLocks/>
            </p:cNvSpPr>
            <p:nvPr/>
          </p:nvSpPr>
          <p:spPr bwMode="auto">
            <a:xfrm>
              <a:off x="4572000" y="3093170"/>
              <a:ext cx="1436480" cy="611238"/>
            </a:xfrm>
            <a:custGeom>
              <a:avLst/>
              <a:gdLst/>
              <a:ahLst/>
              <a:cxnLst>
                <a:cxn ang="0">
                  <a:pos x="865" y="0"/>
                </a:cxn>
                <a:cxn ang="0">
                  <a:pos x="167" y="121"/>
                </a:cxn>
                <a:cxn ang="0">
                  <a:pos x="0" y="149"/>
                </a:cxn>
                <a:cxn ang="0">
                  <a:pos x="0" y="210"/>
                </a:cxn>
                <a:cxn ang="0">
                  <a:pos x="0" y="384"/>
                </a:cxn>
                <a:cxn ang="0">
                  <a:pos x="0" y="437"/>
                </a:cxn>
                <a:cxn ang="0">
                  <a:pos x="155" y="410"/>
                </a:cxn>
                <a:cxn ang="0">
                  <a:pos x="750" y="304"/>
                </a:cxn>
                <a:cxn ang="0">
                  <a:pos x="1027" y="254"/>
                </a:cxn>
                <a:cxn ang="0">
                  <a:pos x="865" y="0"/>
                </a:cxn>
              </a:cxnLst>
              <a:rect l="0" t="0" r="r" b="b"/>
              <a:pathLst>
                <a:path w="1027" h="437">
                  <a:moveTo>
                    <a:pt x="865" y="0"/>
                  </a:moveTo>
                  <a:lnTo>
                    <a:pt x="167" y="121"/>
                  </a:lnTo>
                  <a:lnTo>
                    <a:pt x="0" y="149"/>
                  </a:lnTo>
                  <a:lnTo>
                    <a:pt x="0" y="210"/>
                  </a:lnTo>
                  <a:lnTo>
                    <a:pt x="0" y="384"/>
                  </a:lnTo>
                  <a:lnTo>
                    <a:pt x="0" y="437"/>
                  </a:lnTo>
                  <a:lnTo>
                    <a:pt x="155" y="410"/>
                  </a:lnTo>
                  <a:lnTo>
                    <a:pt x="750" y="304"/>
                  </a:lnTo>
                  <a:lnTo>
                    <a:pt x="1027" y="254"/>
                  </a:lnTo>
                  <a:lnTo>
                    <a:pt x="865" y="0"/>
                  </a:lnTo>
                  <a:close/>
                </a:path>
              </a:pathLst>
            </a:custGeom>
            <a:solidFill>
              <a:srgbClr val="388968">
                <a:lumMod val="75000"/>
                <a:alpha val="75000"/>
              </a:srgb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41909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Helvetica LT Std"/>
                <a:ea typeface="MS PGothic" panose="020B0600070205080204" pitchFamily="34" charset="-128"/>
              </a:endParaRPr>
            </a:p>
          </p:txBody>
        </p:sp>
        <p:sp>
          <p:nvSpPr>
            <p:cNvPr id="75" name="Freeform 21"/>
            <p:cNvSpPr>
              <a:spLocks/>
            </p:cNvSpPr>
            <p:nvPr/>
          </p:nvSpPr>
          <p:spPr bwMode="auto">
            <a:xfrm>
              <a:off x="3138317" y="3080582"/>
              <a:ext cx="1433683" cy="623826"/>
            </a:xfrm>
            <a:custGeom>
              <a:avLst/>
              <a:gdLst/>
              <a:ahLst/>
              <a:cxnLst>
                <a:cxn ang="0">
                  <a:pos x="862" y="128"/>
                </a:cxn>
                <a:cxn ang="0">
                  <a:pos x="166" y="0"/>
                </a:cxn>
                <a:cxn ang="0">
                  <a:pos x="166" y="0"/>
                </a:cxn>
                <a:cxn ang="0">
                  <a:pos x="0" y="258"/>
                </a:cxn>
                <a:cxn ang="0">
                  <a:pos x="0" y="260"/>
                </a:cxn>
                <a:cxn ang="0">
                  <a:pos x="267" y="308"/>
                </a:cxn>
                <a:cxn ang="0">
                  <a:pos x="872" y="419"/>
                </a:cxn>
                <a:cxn ang="0">
                  <a:pos x="1025" y="446"/>
                </a:cxn>
                <a:cxn ang="0">
                  <a:pos x="1025" y="393"/>
                </a:cxn>
                <a:cxn ang="0">
                  <a:pos x="1025" y="219"/>
                </a:cxn>
                <a:cxn ang="0">
                  <a:pos x="1025" y="158"/>
                </a:cxn>
                <a:cxn ang="0">
                  <a:pos x="862" y="128"/>
                </a:cxn>
              </a:cxnLst>
              <a:rect l="0" t="0" r="r" b="b"/>
              <a:pathLst>
                <a:path w="1025" h="446">
                  <a:moveTo>
                    <a:pt x="862" y="128"/>
                  </a:moveTo>
                  <a:lnTo>
                    <a:pt x="166" y="0"/>
                  </a:lnTo>
                  <a:lnTo>
                    <a:pt x="166" y="0"/>
                  </a:lnTo>
                  <a:lnTo>
                    <a:pt x="0" y="258"/>
                  </a:lnTo>
                  <a:lnTo>
                    <a:pt x="0" y="260"/>
                  </a:lnTo>
                  <a:lnTo>
                    <a:pt x="267" y="308"/>
                  </a:lnTo>
                  <a:lnTo>
                    <a:pt x="872" y="419"/>
                  </a:lnTo>
                  <a:lnTo>
                    <a:pt x="1025" y="446"/>
                  </a:lnTo>
                  <a:lnTo>
                    <a:pt x="1025" y="393"/>
                  </a:lnTo>
                  <a:lnTo>
                    <a:pt x="1025" y="219"/>
                  </a:lnTo>
                  <a:lnTo>
                    <a:pt x="1025" y="158"/>
                  </a:lnTo>
                  <a:lnTo>
                    <a:pt x="862" y="128"/>
                  </a:lnTo>
                  <a:close/>
                </a:path>
              </a:pathLst>
            </a:custGeom>
            <a:solidFill>
              <a:srgbClr val="388968">
                <a:alpha val="75000"/>
              </a:srgb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41909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Helvetica LT Std"/>
                <a:ea typeface="MS PGothic" panose="020B0600070205080204" pitchFamily="34" charset="-128"/>
              </a:endParaRPr>
            </a:p>
          </p:txBody>
        </p:sp>
      </p:grpSp>
      <p:grpSp>
        <p:nvGrpSpPr>
          <p:cNvPr id="76" name="Group 153"/>
          <p:cNvGrpSpPr/>
          <p:nvPr/>
        </p:nvGrpSpPr>
        <p:grpSpPr>
          <a:xfrm>
            <a:off x="5105604" y="2221627"/>
            <a:ext cx="1836981" cy="679154"/>
            <a:chOff x="3745359" y="2030147"/>
            <a:chExt cx="1653282" cy="611239"/>
          </a:xfrm>
        </p:grpSpPr>
        <p:sp>
          <p:nvSpPr>
            <p:cNvPr id="77" name="Freeform 6"/>
            <p:cNvSpPr>
              <a:spLocks/>
            </p:cNvSpPr>
            <p:nvPr/>
          </p:nvSpPr>
          <p:spPr bwMode="auto">
            <a:xfrm>
              <a:off x="3976148" y="2030147"/>
              <a:ext cx="1194502" cy="208409"/>
            </a:xfrm>
            <a:custGeom>
              <a:avLst/>
              <a:gdLst/>
              <a:ahLst/>
              <a:cxnLst>
                <a:cxn ang="0">
                  <a:pos x="854" y="71"/>
                </a:cxn>
                <a:cxn ang="0">
                  <a:pos x="852" y="69"/>
                </a:cxn>
                <a:cxn ang="0">
                  <a:pos x="588" y="27"/>
                </a:cxn>
                <a:cxn ang="0">
                  <a:pos x="426" y="0"/>
                </a:cxn>
                <a:cxn ang="0">
                  <a:pos x="277" y="25"/>
                </a:cxn>
                <a:cxn ang="0">
                  <a:pos x="0" y="69"/>
                </a:cxn>
                <a:cxn ang="0">
                  <a:pos x="426" y="149"/>
                </a:cxn>
                <a:cxn ang="0">
                  <a:pos x="854" y="71"/>
                </a:cxn>
              </a:cxnLst>
              <a:rect l="0" t="0" r="r" b="b"/>
              <a:pathLst>
                <a:path w="854" h="149">
                  <a:moveTo>
                    <a:pt x="854" y="71"/>
                  </a:moveTo>
                  <a:lnTo>
                    <a:pt x="852" y="69"/>
                  </a:lnTo>
                  <a:lnTo>
                    <a:pt x="588" y="27"/>
                  </a:lnTo>
                  <a:lnTo>
                    <a:pt x="426" y="0"/>
                  </a:lnTo>
                  <a:lnTo>
                    <a:pt x="277" y="25"/>
                  </a:lnTo>
                  <a:lnTo>
                    <a:pt x="0" y="69"/>
                  </a:lnTo>
                  <a:lnTo>
                    <a:pt x="426" y="149"/>
                  </a:lnTo>
                  <a:lnTo>
                    <a:pt x="854" y="71"/>
                  </a:lnTo>
                  <a:close/>
                </a:path>
              </a:pathLst>
            </a:custGeom>
            <a:solidFill>
              <a:srgbClr val="CAD849">
                <a:lumMod val="50000"/>
                <a:alpha val="75000"/>
              </a:srgb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41909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Helvetica LT Std"/>
                <a:ea typeface="MS PGothic" panose="020B0600070205080204" pitchFamily="34" charset="-128"/>
              </a:endParaRPr>
            </a:p>
          </p:txBody>
        </p:sp>
        <p:sp>
          <p:nvSpPr>
            <p:cNvPr id="78" name="Freeform 13"/>
            <p:cNvSpPr>
              <a:spLocks/>
            </p:cNvSpPr>
            <p:nvPr/>
          </p:nvSpPr>
          <p:spPr bwMode="auto">
            <a:xfrm>
              <a:off x="4572000" y="2129456"/>
              <a:ext cx="826641" cy="511930"/>
            </a:xfrm>
            <a:custGeom>
              <a:avLst/>
              <a:gdLst/>
              <a:ahLst/>
              <a:cxnLst>
                <a:cxn ang="0">
                  <a:pos x="428" y="0"/>
                </a:cxn>
                <a:cxn ang="0">
                  <a:pos x="0" y="78"/>
                </a:cxn>
                <a:cxn ang="0">
                  <a:pos x="0" y="162"/>
                </a:cxn>
                <a:cxn ang="0">
                  <a:pos x="0" y="245"/>
                </a:cxn>
                <a:cxn ang="0">
                  <a:pos x="0" y="366"/>
                </a:cxn>
                <a:cxn ang="0">
                  <a:pos x="362" y="300"/>
                </a:cxn>
                <a:cxn ang="0">
                  <a:pos x="591" y="258"/>
                </a:cxn>
                <a:cxn ang="0">
                  <a:pos x="428" y="0"/>
                </a:cxn>
              </a:cxnLst>
              <a:rect l="0" t="0" r="r" b="b"/>
              <a:pathLst>
                <a:path w="591" h="366">
                  <a:moveTo>
                    <a:pt x="428" y="0"/>
                  </a:moveTo>
                  <a:lnTo>
                    <a:pt x="0" y="78"/>
                  </a:lnTo>
                  <a:lnTo>
                    <a:pt x="0" y="162"/>
                  </a:lnTo>
                  <a:lnTo>
                    <a:pt x="0" y="245"/>
                  </a:lnTo>
                  <a:lnTo>
                    <a:pt x="0" y="366"/>
                  </a:lnTo>
                  <a:lnTo>
                    <a:pt x="362" y="300"/>
                  </a:lnTo>
                  <a:lnTo>
                    <a:pt x="591" y="258"/>
                  </a:lnTo>
                  <a:lnTo>
                    <a:pt x="428" y="0"/>
                  </a:lnTo>
                  <a:close/>
                </a:path>
              </a:pathLst>
            </a:custGeom>
            <a:solidFill>
              <a:srgbClr val="CAD849">
                <a:lumMod val="75000"/>
                <a:alpha val="75000"/>
              </a:srgb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41909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Helvetica LT Std"/>
                <a:ea typeface="MS PGothic" panose="020B0600070205080204" pitchFamily="34" charset="-128"/>
              </a:endParaRPr>
            </a:p>
          </p:txBody>
        </p:sp>
        <p:sp>
          <p:nvSpPr>
            <p:cNvPr id="79" name="Freeform 18"/>
            <p:cNvSpPr>
              <a:spLocks/>
            </p:cNvSpPr>
            <p:nvPr/>
          </p:nvSpPr>
          <p:spPr bwMode="auto">
            <a:xfrm>
              <a:off x="3745359" y="2126659"/>
              <a:ext cx="826641" cy="514727"/>
            </a:xfrm>
            <a:custGeom>
              <a:avLst/>
              <a:gdLst/>
              <a:ahLst/>
              <a:cxnLst>
                <a:cxn ang="0">
                  <a:pos x="165" y="0"/>
                </a:cxn>
                <a:cxn ang="0">
                  <a:pos x="0" y="260"/>
                </a:cxn>
                <a:cxn ang="0">
                  <a:pos x="3" y="260"/>
                </a:cxn>
                <a:cxn ang="0">
                  <a:pos x="229" y="300"/>
                </a:cxn>
                <a:cxn ang="0">
                  <a:pos x="591" y="368"/>
                </a:cxn>
                <a:cxn ang="0">
                  <a:pos x="591" y="247"/>
                </a:cxn>
                <a:cxn ang="0">
                  <a:pos x="591" y="164"/>
                </a:cxn>
                <a:cxn ang="0">
                  <a:pos x="591" y="80"/>
                </a:cxn>
                <a:cxn ang="0">
                  <a:pos x="165" y="0"/>
                </a:cxn>
              </a:cxnLst>
              <a:rect l="0" t="0" r="r" b="b"/>
              <a:pathLst>
                <a:path w="591" h="368">
                  <a:moveTo>
                    <a:pt x="165" y="0"/>
                  </a:moveTo>
                  <a:lnTo>
                    <a:pt x="0" y="260"/>
                  </a:lnTo>
                  <a:lnTo>
                    <a:pt x="3" y="260"/>
                  </a:lnTo>
                  <a:lnTo>
                    <a:pt x="229" y="300"/>
                  </a:lnTo>
                  <a:lnTo>
                    <a:pt x="591" y="368"/>
                  </a:lnTo>
                  <a:lnTo>
                    <a:pt x="591" y="247"/>
                  </a:lnTo>
                  <a:lnTo>
                    <a:pt x="591" y="164"/>
                  </a:lnTo>
                  <a:lnTo>
                    <a:pt x="591" y="80"/>
                  </a:lnTo>
                  <a:lnTo>
                    <a:pt x="165" y="0"/>
                  </a:lnTo>
                  <a:close/>
                </a:path>
              </a:pathLst>
            </a:custGeom>
            <a:solidFill>
              <a:srgbClr val="CAD849">
                <a:alpha val="75000"/>
              </a:srgb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41909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Helvetica LT Std"/>
                <a:ea typeface="MS PGothic" panose="020B0600070205080204" pitchFamily="34" charset="-128"/>
              </a:endParaRPr>
            </a:p>
          </p:txBody>
        </p:sp>
      </p:grpSp>
      <p:grpSp>
        <p:nvGrpSpPr>
          <p:cNvPr id="80" name="Group 157"/>
          <p:cNvGrpSpPr/>
          <p:nvPr/>
        </p:nvGrpSpPr>
        <p:grpSpPr>
          <a:xfrm>
            <a:off x="4774577" y="2709622"/>
            <a:ext cx="2508361" cy="775510"/>
            <a:chOff x="3447434" y="2469343"/>
            <a:chExt cx="2257525" cy="697959"/>
          </a:xfrm>
        </p:grpSpPr>
        <p:sp>
          <p:nvSpPr>
            <p:cNvPr id="81" name="Freeform 7"/>
            <p:cNvSpPr>
              <a:spLocks/>
            </p:cNvSpPr>
            <p:nvPr/>
          </p:nvSpPr>
          <p:spPr bwMode="auto">
            <a:xfrm>
              <a:off x="3669829" y="2469343"/>
              <a:ext cx="1804342" cy="303521"/>
            </a:xfrm>
            <a:custGeom>
              <a:avLst/>
              <a:gdLst/>
              <a:ahLst/>
              <a:cxnLst>
                <a:cxn ang="0">
                  <a:pos x="1290" y="100"/>
                </a:cxn>
                <a:cxn ang="0">
                  <a:pos x="1007" y="57"/>
                </a:cxn>
                <a:cxn ang="0">
                  <a:pos x="649" y="0"/>
                </a:cxn>
                <a:cxn ang="0">
                  <a:pos x="645" y="2"/>
                </a:cxn>
                <a:cxn ang="0">
                  <a:pos x="283" y="55"/>
                </a:cxn>
                <a:cxn ang="0">
                  <a:pos x="0" y="98"/>
                </a:cxn>
                <a:cxn ang="0">
                  <a:pos x="0" y="100"/>
                </a:cxn>
                <a:cxn ang="0">
                  <a:pos x="645" y="217"/>
                </a:cxn>
                <a:cxn ang="0">
                  <a:pos x="1290" y="100"/>
                </a:cxn>
              </a:cxnLst>
              <a:rect l="0" t="0" r="r" b="b"/>
              <a:pathLst>
                <a:path w="1290" h="217">
                  <a:moveTo>
                    <a:pt x="1290" y="100"/>
                  </a:moveTo>
                  <a:lnTo>
                    <a:pt x="1007" y="57"/>
                  </a:lnTo>
                  <a:lnTo>
                    <a:pt x="649" y="0"/>
                  </a:lnTo>
                  <a:lnTo>
                    <a:pt x="645" y="2"/>
                  </a:lnTo>
                  <a:lnTo>
                    <a:pt x="283" y="55"/>
                  </a:lnTo>
                  <a:lnTo>
                    <a:pt x="0" y="98"/>
                  </a:lnTo>
                  <a:lnTo>
                    <a:pt x="0" y="100"/>
                  </a:lnTo>
                  <a:lnTo>
                    <a:pt x="645" y="217"/>
                  </a:lnTo>
                  <a:lnTo>
                    <a:pt x="1290" y="100"/>
                  </a:lnTo>
                  <a:close/>
                </a:path>
              </a:pathLst>
            </a:custGeom>
            <a:solidFill>
              <a:srgbClr val="8FB140">
                <a:lumMod val="50000"/>
                <a:alpha val="75000"/>
              </a:srgb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41909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Helvetica LT Std"/>
                <a:ea typeface="MS PGothic" panose="020B0600070205080204" pitchFamily="34" charset="-128"/>
              </a:endParaRPr>
            </a:p>
          </p:txBody>
        </p:sp>
        <p:sp>
          <p:nvSpPr>
            <p:cNvPr id="82" name="Freeform 11"/>
            <p:cNvSpPr>
              <a:spLocks/>
            </p:cNvSpPr>
            <p:nvPr/>
          </p:nvSpPr>
          <p:spPr bwMode="auto">
            <a:xfrm>
              <a:off x="4572000" y="2609214"/>
              <a:ext cx="1132959" cy="558088"/>
            </a:xfrm>
            <a:custGeom>
              <a:avLst/>
              <a:gdLst/>
              <a:ahLst/>
              <a:cxnLst>
                <a:cxn ang="0">
                  <a:pos x="645" y="0"/>
                </a:cxn>
                <a:cxn ang="0">
                  <a:pos x="0" y="117"/>
                </a:cxn>
                <a:cxn ang="0">
                  <a:pos x="0" y="137"/>
                </a:cxn>
                <a:cxn ang="0">
                  <a:pos x="0" y="227"/>
                </a:cxn>
                <a:cxn ang="0">
                  <a:pos x="0" y="399"/>
                </a:cxn>
                <a:cxn ang="0">
                  <a:pos x="556" y="304"/>
                </a:cxn>
                <a:cxn ang="0">
                  <a:pos x="810" y="259"/>
                </a:cxn>
                <a:cxn ang="0">
                  <a:pos x="645" y="0"/>
                </a:cxn>
              </a:cxnLst>
              <a:rect l="0" t="0" r="r" b="b"/>
              <a:pathLst>
                <a:path w="810" h="399">
                  <a:moveTo>
                    <a:pt x="645" y="0"/>
                  </a:moveTo>
                  <a:lnTo>
                    <a:pt x="0" y="117"/>
                  </a:lnTo>
                  <a:lnTo>
                    <a:pt x="0" y="137"/>
                  </a:lnTo>
                  <a:lnTo>
                    <a:pt x="0" y="227"/>
                  </a:lnTo>
                  <a:lnTo>
                    <a:pt x="0" y="399"/>
                  </a:lnTo>
                  <a:lnTo>
                    <a:pt x="556" y="304"/>
                  </a:lnTo>
                  <a:lnTo>
                    <a:pt x="810" y="259"/>
                  </a:lnTo>
                  <a:lnTo>
                    <a:pt x="645" y="0"/>
                  </a:lnTo>
                  <a:close/>
                </a:path>
              </a:pathLst>
            </a:custGeom>
            <a:solidFill>
              <a:srgbClr val="8FB140">
                <a:lumMod val="75000"/>
                <a:alpha val="75000"/>
              </a:srgb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41909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Helvetica LT Std"/>
                <a:ea typeface="MS PGothic" panose="020B0600070205080204" pitchFamily="34" charset="-128"/>
              </a:endParaRPr>
            </a:p>
          </p:txBody>
        </p:sp>
        <p:sp>
          <p:nvSpPr>
            <p:cNvPr id="83" name="Freeform 17"/>
            <p:cNvSpPr>
              <a:spLocks/>
            </p:cNvSpPr>
            <p:nvPr/>
          </p:nvSpPr>
          <p:spPr bwMode="auto">
            <a:xfrm>
              <a:off x="3447434" y="2609214"/>
              <a:ext cx="1124566" cy="558088"/>
            </a:xfrm>
            <a:custGeom>
              <a:avLst/>
              <a:gdLst/>
              <a:ahLst/>
              <a:cxnLst>
                <a:cxn ang="0">
                  <a:pos x="159" y="0"/>
                </a:cxn>
                <a:cxn ang="0">
                  <a:pos x="0" y="252"/>
                </a:cxn>
                <a:cxn ang="0">
                  <a:pos x="0" y="252"/>
                </a:cxn>
                <a:cxn ang="0">
                  <a:pos x="0" y="252"/>
                </a:cxn>
                <a:cxn ang="0">
                  <a:pos x="254" y="298"/>
                </a:cxn>
                <a:cxn ang="0">
                  <a:pos x="804" y="399"/>
                </a:cxn>
                <a:cxn ang="0">
                  <a:pos x="804" y="227"/>
                </a:cxn>
                <a:cxn ang="0">
                  <a:pos x="804" y="137"/>
                </a:cxn>
                <a:cxn ang="0">
                  <a:pos x="804" y="117"/>
                </a:cxn>
                <a:cxn ang="0">
                  <a:pos x="159" y="0"/>
                </a:cxn>
              </a:cxnLst>
              <a:rect l="0" t="0" r="r" b="b"/>
              <a:pathLst>
                <a:path w="804" h="399">
                  <a:moveTo>
                    <a:pt x="159" y="0"/>
                  </a:moveTo>
                  <a:lnTo>
                    <a:pt x="0" y="252"/>
                  </a:lnTo>
                  <a:lnTo>
                    <a:pt x="0" y="252"/>
                  </a:lnTo>
                  <a:lnTo>
                    <a:pt x="0" y="252"/>
                  </a:lnTo>
                  <a:lnTo>
                    <a:pt x="254" y="298"/>
                  </a:lnTo>
                  <a:lnTo>
                    <a:pt x="804" y="399"/>
                  </a:lnTo>
                  <a:lnTo>
                    <a:pt x="804" y="227"/>
                  </a:lnTo>
                  <a:lnTo>
                    <a:pt x="804" y="137"/>
                  </a:lnTo>
                  <a:lnTo>
                    <a:pt x="804" y="117"/>
                  </a:lnTo>
                  <a:lnTo>
                    <a:pt x="159" y="0"/>
                  </a:lnTo>
                  <a:close/>
                </a:path>
              </a:pathLst>
            </a:custGeom>
            <a:solidFill>
              <a:srgbClr val="8FB140">
                <a:alpha val="75000"/>
              </a:srgb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41909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Helvetica LT Std"/>
                <a:ea typeface="MS PGothic" panose="020B0600070205080204" pitchFamily="34" charset="-128"/>
              </a:endParaRPr>
            </a:p>
          </p:txBody>
        </p:sp>
      </p:grpSp>
      <p:grpSp>
        <p:nvGrpSpPr>
          <p:cNvPr id="84" name="Group 161"/>
          <p:cNvGrpSpPr/>
          <p:nvPr/>
        </p:nvGrpSpPr>
        <p:grpSpPr>
          <a:xfrm>
            <a:off x="5447517" y="1738292"/>
            <a:ext cx="1162488" cy="564150"/>
            <a:chOff x="4053077" y="1595147"/>
            <a:chExt cx="1046239" cy="507734"/>
          </a:xfrm>
        </p:grpSpPr>
        <p:sp>
          <p:nvSpPr>
            <p:cNvPr id="85" name="Freeform 5"/>
            <p:cNvSpPr>
              <a:spLocks/>
            </p:cNvSpPr>
            <p:nvPr/>
          </p:nvSpPr>
          <p:spPr bwMode="auto">
            <a:xfrm>
              <a:off x="4281068" y="1595147"/>
              <a:ext cx="581865" cy="104904"/>
            </a:xfrm>
            <a:custGeom>
              <a:avLst/>
              <a:gdLst/>
              <a:ahLst/>
              <a:cxnLst>
                <a:cxn ang="0">
                  <a:pos x="416" y="38"/>
                </a:cxn>
                <a:cxn ang="0">
                  <a:pos x="208" y="0"/>
                </a:cxn>
                <a:cxn ang="0">
                  <a:pos x="0" y="38"/>
                </a:cxn>
                <a:cxn ang="0">
                  <a:pos x="208" y="75"/>
                </a:cxn>
                <a:cxn ang="0">
                  <a:pos x="416" y="38"/>
                </a:cxn>
              </a:cxnLst>
              <a:rect l="0" t="0" r="r" b="b"/>
              <a:pathLst>
                <a:path w="416" h="75">
                  <a:moveTo>
                    <a:pt x="416" y="38"/>
                  </a:moveTo>
                  <a:lnTo>
                    <a:pt x="208" y="0"/>
                  </a:lnTo>
                  <a:lnTo>
                    <a:pt x="0" y="38"/>
                  </a:lnTo>
                  <a:lnTo>
                    <a:pt x="208" y="75"/>
                  </a:lnTo>
                  <a:lnTo>
                    <a:pt x="416" y="38"/>
                  </a:lnTo>
                  <a:close/>
                </a:path>
              </a:pathLst>
            </a:custGeom>
            <a:solidFill>
              <a:srgbClr val="379A86">
                <a:lumMod val="50000"/>
                <a:alpha val="75000"/>
              </a:srgb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41909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Helvetica LT Std"/>
                <a:ea typeface="MS PGothic" panose="020B0600070205080204" pitchFamily="34" charset="-128"/>
              </a:endParaRPr>
            </a:p>
          </p:txBody>
        </p:sp>
        <p:sp>
          <p:nvSpPr>
            <p:cNvPr id="86" name="Freeform 12"/>
            <p:cNvSpPr>
              <a:spLocks/>
            </p:cNvSpPr>
            <p:nvPr/>
          </p:nvSpPr>
          <p:spPr bwMode="auto">
            <a:xfrm>
              <a:off x="4572000" y="1648298"/>
              <a:ext cx="527316" cy="450583"/>
            </a:xfrm>
            <a:custGeom>
              <a:avLst/>
              <a:gdLst>
                <a:gd name="connsiteX0" fmla="*/ 5517 w 10000"/>
                <a:gd name="connsiteY0" fmla="*/ 0 h 10738"/>
                <a:gd name="connsiteX1" fmla="*/ 0 w 10000"/>
                <a:gd name="connsiteY1" fmla="*/ 1233 h 10738"/>
                <a:gd name="connsiteX2" fmla="*/ 0 w 10000"/>
                <a:gd name="connsiteY2" fmla="*/ 6567 h 10738"/>
                <a:gd name="connsiteX3" fmla="*/ 0 w 10000"/>
                <a:gd name="connsiteY3" fmla="*/ 9100 h 10738"/>
                <a:gd name="connsiteX4" fmla="*/ 7 w 10000"/>
                <a:gd name="connsiteY4" fmla="*/ 10738 h 10738"/>
                <a:gd name="connsiteX5" fmla="*/ 10000 w 10000"/>
                <a:gd name="connsiteY5" fmla="*/ 8867 h 10738"/>
                <a:gd name="connsiteX6" fmla="*/ 5517 w 10000"/>
                <a:gd name="connsiteY6" fmla="*/ 0 h 10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000" h="10738">
                  <a:moveTo>
                    <a:pt x="5517" y="0"/>
                  </a:moveTo>
                  <a:lnTo>
                    <a:pt x="0" y="1233"/>
                  </a:lnTo>
                  <a:lnTo>
                    <a:pt x="0" y="6567"/>
                  </a:lnTo>
                  <a:lnTo>
                    <a:pt x="0" y="9100"/>
                  </a:lnTo>
                  <a:cubicBezTo>
                    <a:pt x="2" y="9646"/>
                    <a:pt x="5" y="10192"/>
                    <a:pt x="7" y="10738"/>
                  </a:cubicBezTo>
                  <a:lnTo>
                    <a:pt x="10000" y="8867"/>
                  </a:lnTo>
                  <a:lnTo>
                    <a:pt x="5517" y="0"/>
                  </a:lnTo>
                  <a:close/>
                </a:path>
              </a:pathLst>
            </a:custGeom>
            <a:solidFill>
              <a:srgbClr val="379A86">
                <a:lumMod val="75000"/>
                <a:alpha val="75000"/>
              </a:srgb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41909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Helvetica LT Std"/>
                <a:ea typeface="MS PGothic" panose="020B0600070205080204" pitchFamily="34" charset="-128"/>
              </a:endParaRPr>
            </a:p>
          </p:txBody>
        </p:sp>
        <p:sp>
          <p:nvSpPr>
            <p:cNvPr id="87" name="Freeform 19"/>
            <p:cNvSpPr>
              <a:spLocks/>
            </p:cNvSpPr>
            <p:nvPr/>
          </p:nvSpPr>
          <p:spPr bwMode="auto">
            <a:xfrm>
              <a:off x="4053077" y="1648298"/>
              <a:ext cx="518923" cy="454583"/>
            </a:xfrm>
            <a:custGeom>
              <a:avLst/>
              <a:gdLst/>
              <a:ahLst/>
              <a:cxnLst>
                <a:cxn ang="0">
                  <a:pos x="163" y="0"/>
                </a:cxn>
                <a:cxn ang="0">
                  <a:pos x="163" y="0"/>
                </a:cxn>
                <a:cxn ang="0">
                  <a:pos x="0" y="257"/>
                </a:cxn>
                <a:cxn ang="0">
                  <a:pos x="0" y="257"/>
                </a:cxn>
                <a:cxn ang="0">
                  <a:pos x="222" y="298"/>
                </a:cxn>
                <a:cxn ang="0">
                  <a:pos x="371" y="325"/>
                </a:cxn>
                <a:cxn ang="0">
                  <a:pos x="371" y="273"/>
                </a:cxn>
                <a:cxn ang="0">
                  <a:pos x="371" y="197"/>
                </a:cxn>
                <a:cxn ang="0">
                  <a:pos x="371" y="37"/>
                </a:cxn>
                <a:cxn ang="0">
                  <a:pos x="163" y="0"/>
                </a:cxn>
              </a:cxnLst>
              <a:rect l="0" t="0" r="r" b="b"/>
              <a:pathLst>
                <a:path w="371" h="325">
                  <a:moveTo>
                    <a:pt x="163" y="0"/>
                  </a:moveTo>
                  <a:lnTo>
                    <a:pt x="163" y="0"/>
                  </a:lnTo>
                  <a:lnTo>
                    <a:pt x="0" y="257"/>
                  </a:lnTo>
                  <a:lnTo>
                    <a:pt x="0" y="257"/>
                  </a:lnTo>
                  <a:lnTo>
                    <a:pt x="222" y="298"/>
                  </a:lnTo>
                  <a:lnTo>
                    <a:pt x="371" y="325"/>
                  </a:lnTo>
                  <a:lnTo>
                    <a:pt x="371" y="273"/>
                  </a:lnTo>
                  <a:lnTo>
                    <a:pt x="371" y="197"/>
                  </a:lnTo>
                  <a:lnTo>
                    <a:pt x="371" y="37"/>
                  </a:lnTo>
                  <a:lnTo>
                    <a:pt x="163" y="0"/>
                  </a:lnTo>
                  <a:close/>
                </a:path>
              </a:pathLst>
            </a:custGeom>
            <a:solidFill>
              <a:srgbClr val="379A86">
                <a:alpha val="75000"/>
              </a:srgb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41909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Helvetica LT Std"/>
                <a:ea typeface="MS PGothic" panose="020B0600070205080204" pitchFamily="34" charset="-128"/>
              </a:endParaRPr>
            </a:p>
          </p:txBody>
        </p:sp>
      </p:grpSp>
      <p:grpSp>
        <p:nvGrpSpPr>
          <p:cNvPr id="88" name="Group 165"/>
          <p:cNvGrpSpPr/>
          <p:nvPr/>
        </p:nvGrpSpPr>
        <p:grpSpPr>
          <a:xfrm>
            <a:off x="5786311" y="1289147"/>
            <a:ext cx="478672" cy="419614"/>
            <a:chOff x="4357996" y="1190918"/>
            <a:chExt cx="430805" cy="377653"/>
          </a:xfrm>
        </p:grpSpPr>
        <p:sp>
          <p:nvSpPr>
            <p:cNvPr id="89" name="Freeform 16"/>
            <p:cNvSpPr>
              <a:spLocks/>
            </p:cNvSpPr>
            <p:nvPr/>
          </p:nvSpPr>
          <p:spPr bwMode="auto">
            <a:xfrm>
              <a:off x="4572000" y="1190918"/>
              <a:ext cx="216801" cy="37765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20"/>
                </a:cxn>
                <a:cxn ang="0">
                  <a:pos x="0" y="270"/>
                </a:cxn>
                <a:cxn ang="0">
                  <a:pos x="155" y="243"/>
                </a:cxn>
                <a:cxn ang="0">
                  <a:pos x="0" y="0"/>
                </a:cxn>
              </a:cxnLst>
              <a:rect l="0" t="0" r="r" b="b"/>
              <a:pathLst>
                <a:path w="155" h="270">
                  <a:moveTo>
                    <a:pt x="0" y="0"/>
                  </a:moveTo>
                  <a:lnTo>
                    <a:pt x="0" y="220"/>
                  </a:lnTo>
                  <a:lnTo>
                    <a:pt x="0" y="270"/>
                  </a:lnTo>
                  <a:lnTo>
                    <a:pt x="155" y="2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29EB0">
                <a:lumMod val="75000"/>
                <a:alpha val="75000"/>
              </a:srgb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41909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Helvetica LT Std"/>
                <a:ea typeface="MS PGothic" panose="020B0600070205080204" pitchFamily="34" charset="-128"/>
              </a:endParaRPr>
            </a:p>
          </p:txBody>
        </p:sp>
        <p:sp>
          <p:nvSpPr>
            <p:cNvPr id="90" name="Freeform 20"/>
            <p:cNvSpPr>
              <a:spLocks/>
            </p:cNvSpPr>
            <p:nvPr/>
          </p:nvSpPr>
          <p:spPr bwMode="auto">
            <a:xfrm>
              <a:off x="4357996" y="1190918"/>
              <a:ext cx="214004" cy="377653"/>
            </a:xfrm>
            <a:custGeom>
              <a:avLst/>
              <a:gdLst/>
              <a:ahLst/>
              <a:cxnLst>
                <a:cxn ang="0">
                  <a:pos x="0" y="241"/>
                </a:cxn>
                <a:cxn ang="0">
                  <a:pos x="0" y="241"/>
                </a:cxn>
                <a:cxn ang="0">
                  <a:pos x="153" y="270"/>
                </a:cxn>
                <a:cxn ang="0">
                  <a:pos x="153" y="220"/>
                </a:cxn>
                <a:cxn ang="0">
                  <a:pos x="153" y="0"/>
                </a:cxn>
                <a:cxn ang="0">
                  <a:pos x="0" y="241"/>
                </a:cxn>
              </a:cxnLst>
              <a:rect l="0" t="0" r="r" b="b"/>
              <a:pathLst>
                <a:path w="153" h="270">
                  <a:moveTo>
                    <a:pt x="0" y="241"/>
                  </a:moveTo>
                  <a:lnTo>
                    <a:pt x="0" y="241"/>
                  </a:lnTo>
                  <a:lnTo>
                    <a:pt x="153" y="270"/>
                  </a:lnTo>
                  <a:lnTo>
                    <a:pt x="153" y="220"/>
                  </a:lnTo>
                  <a:lnTo>
                    <a:pt x="153" y="0"/>
                  </a:lnTo>
                  <a:lnTo>
                    <a:pt x="0" y="241"/>
                  </a:lnTo>
                  <a:close/>
                </a:path>
              </a:pathLst>
            </a:custGeom>
            <a:solidFill>
              <a:srgbClr val="429EB0">
                <a:alpha val="75000"/>
              </a:srgb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41909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Helvetica LT Std"/>
                <a:ea typeface="MS PGothic" panose="020B0600070205080204" pitchFamily="34" charset="-128"/>
              </a:endParaRPr>
            </a:p>
          </p:txBody>
        </p:sp>
      </p:grpSp>
      <p:sp>
        <p:nvSpPr>
          <p:cNvPr id="91" name="Footer Text"/>
          <p:cNvSpPr txBox="1"/>
          <p:nvPr/>
        </p:nvSpPr>
        <p:spPr>
          <a:xfrm>
            <a:off x="1253136" y="4762590"/>
            <a:ext cx="1691209" cy="341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 defTabSz="1419091"/>
            <a:r>
              <a:rPr lang="es-MX" sz="1111" b="1" dirty="0">
                <a:solidFill>
                  <a:srgbClr val="FFFFFF">
                    <a:lumMod val="50000"/>
                  </a:srgbClr>
                </a:solidFill>
                <a:latin typeface="Helvetica LT Std"/>
                <a:ea typeface="MS PGothic" panose="020B0600070205080204" pitchFamily="34" charset="-128"/>
              </a:rPr>
              <a:t>Políticas de Seguridad de la Información</a:t>
            </a:r>
            <a:endParaRPr lang="es-ES" sz="1111" b="1" dirty="0">
              <a:solidFill>
                <a:srgbClr val="FFFFFF">
                  <a:lumMod val="50000"/>
                </a:srgbClr>
              </a:solidFill>
              <a:latin typeface="Helvetica LT Std"/>
              <a:ea typeface="MS PGothic" panose="020B0600070205080204" pitchFamily="34" charset="-128"/>
            </a:endParaRPr>
          </a:p>
        </p:txBody>
      </p:sp>
      <p:cxnSp>
        <p:nvCxnSpPr>
          <p:cNvPr id="92" name="Straight Connector 171"/>
          <p:cNvCxnSpPr/>
          <p:nvPr/>
        </p:nvCxnSpPr>
        <p:spPr>
          <a:xfrm rot="10800000" flipH="1" flipV="1">
            <a:off x="2963242" y="4934249"/>
            <a:ext cx="833231" cy="1764"/>
          </a:xfrm>
          <a:prstGeom prst="line">
            <a:avLst/>
          </a:prstGeom>
          <a:noFill/>
          <a:ln w="12700" cap="rnd" cmpd="sng" algn="ctr">
            <a:solidFill>
              <a:srgbClr val="262626">
                <a:lumMod val="25000"/>
                <a:lumOff val="75000"/>
              </a:srgbClr>
            </a:solidFill>
            <a:prstDash val="solid"/>
            <a:headEnd type="oval"/>
            <a:tailEnd type="oval"/>
          </a:ln>
          <a:effectLst/>
        </p:spPr>
      </p:cxnSp>
      <p:sp>
        <p:nvSpPr>
          <p:cNvPr id="93" name="Footer Text"/>
          <p:cNvSpPr txBox="1"/>
          <p:nvPr/>
        </p:nvSpPr>
        <p:spPr>
          <a:xfrm>
            <a:off x="1524360" y="4165419"/>
            <a:ext cx="1705733" cy="341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 defTabSz="1419091"/>
            <a:r>
              <a:rPr lang="es-MX" sz="1111" b="1" dirty="0">
                <a:solidFill>
                  <a:srgbClr val="24658D"/>
                </a:solidFill>
                <a:latin typeface="Helvetica LT Std"/>
                <a:ea typeface="MS PGothic" panose="020B0600070205080204" pitchFamily="34" charset="-128"/>
              </a:rPr>
              <a:t>Seguridad de los Recursos Humanos</a:t>
            </a:r>
            <a:endParaRPr lang="es-ES" sz="1111" b="1" dirty="0">
              <a:solidFill>
                <a:srgbClr val="24658D"/>
              </a:solidFill>
              <a:latin typeface="Helvetica LT Std"/>
              <a:ea typeface="MS PGothic" panose="020B0600070205080204" pitchFamily="34" charset="-128"/>
            </a:endParaRPr>
          </a:p>
        </p:txBody>
      </p:sp>
      <p:cxnSp>
        <p:nvCxnSpPr>
          <p:cNvPr id="94" name="Straight Connector 173"/>
          <p:cNvCxnSpPr/>
          <p:nvPr/>
        </p:nvCxnSpPr>
        <p:spPr>
          <a:xfrm rot="10800000" flipH="1" flipV="1">
            <a:off x="7730862" y="3920014"/>
            <a:ext cx="833231" cy="1764"/>
          </a:xfrm>
          <a:prstGeom prst="line">
            <a:avLst/>
          </a:prstGeom>
          <a:noFill/>
          <a:ln w="12700" cap="rnd" cmpd="sng" algn="ctr">
            <a:solidFill>
              <a:srgbClr val="262626">
                <a:lumMod val="25000"/>
                <a:lumOff val="75000"/>
              </a:srgbClr>
            </a:solidFill>
            <a:prstDash val="solid"/>
            <a:headEnd type="oval"/>
            <a:tailEnd type="oval"/>
          </a:ln>
          <a:effectLst/>
        </p:spPr>
      </p:cxnSp>
      <p:sp>
        <p:nvSpPr>
          <p:cNvPr id="95" name="Footer Text"/>
          <p:cNvSpPr txBox="1"/>
          <p:nvPr/>
        </p:nvSpPr>
        <p:spPr>
          <a:xfrm>
            <a:off x="2216217" y="3664382"/>
            <a:ext cx="1691209" cy="17094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defTabSz="1419091"/>
            <a:r>
              <a:rPr lang="es-MX" sz="1111" b="1" dirty="0">
                <a:solidFill>
                  <a:srgbClr val="388968"/>
                </a:solidFill>
                <a:latin typeface="Helvetica LT Std"/>
                <a:ea typeface="MS PGothic" panose="020B0600070205080204" pitchFamily="34" charset="-128"/>
              </a:rPr>
              <a:t>Control de Acceso</a:t>
            </a:r>
            <a:endParaRPr lang="es-ES" sz="1111" b="1" dirty="0">
              <a:solidFill>
                <a:srgbClr val="388968"/>
              </a:solidFill>
              <a:latin typeface="Helvetica LT Std"/>
              <a:ea typeface="MS PGothic" panose="020B0600070205080204" pitchFamily="34" charset="-128"/>
            </a:endParaRPr>
          </a:p>
        </p:txBody>
      </p:sp>
      <p:cxnSp>
        <p:nvCxnSpPr>
          <p:cNvPr id="96" name="Straight Connector 178"/>
          <p:cNvCxnSpPr/>
          <p:nvPr/>
        </p:nvCxnSpPr>
        <p:spPr>
          <a:xfrm rot="10800000" flipH="1" flipV="1">
            <a:off x="3615202" y="3750681"/>
            <a:ext cx="833231" cy="1764"/>
          </a:xfrm>
          <a:prstGeom prst="line">
            <a:avLst/>
          </a:prstGeom>
          <a:noFill/>
          <a:ln w="12700" cap="rnd" cmpd="sng" algn="ctr">
            <a:solidFill>
              <a:srgbClr val="262626">
                <a:lumMod val="25000"/>
                <a:lumOff val="75000"/>
              </a:srgbClr>
            </a:solidFill>
            <a:prstDash val="solid"/>
            <a:headEnd type="oval"/>
            <a:tailEnd type="oval"/>
          </a:ln>
          <a:effectLst/>
        </p:spPr>
      </p:cxnSp>
      <p:sp>
        <p:nvSpPr>
          <p:cNvPr id="97" name="Footer Text"/>
          <p:cNvSpPr txBox="1"/>
          <p:nvPr/>
        </p:nvSpPr>
        <p:spPr>
          <a:xfrm>
            <a:off x="2214093" y="3060829"/>
            <a:ext cx="1705733" cy="341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 defTabSz="1419091"/>
            <a:r>
              <a:rPr lang="es-MX" sz="1111" b="1" dirty="0">
                <a:solidFill>
                  <a:srgbClr val="8FB140"/>
                </a:solidFill>
                <a:latin typeface="Helvetica LT Std"/>
                <a:ea typeface="MS PGothic" panose="020B0600070205080204" pitchFamily="34" charset="-128"/>
              </a:rPr>
              <a:t>Seguridad Física y Ambiental</a:t>
            </a:r>
            <a:endParaRPr lang="es-ES" sz="1111" b="1" dirty="0">
              <a:solidFill>
                <a:srgbClr val="8FB140"/>
              </a:solidFill>
              <a:latin typeface="Helvetica LT Std"/>
              <a:ea typeface="MS PGothic" panose="020B0600070205080204" pitchFamily="34" charset="-128"/>
            </a:endParaRPr>
          </a:p>
        </p:txBody>
      </p:sp>
      <p:cxnSp>
        <p:nvCxnSpPr>
          <p:cNvPr id="98" name="Straight Connector 180"/>
          <p:cNvCxnSpPr/>
          <p:nvPr/>
        </p:nvCxnSpPr>
        <p:spPr>
          <a:xfrm rot="10800000" flipH="1" flipV="1">
            <a:off x="7073616" y="2863918"/>
            <a:ext cx="833231" cy="1764"/>
          </a:xfrm>
          <a:prstGeom prst="line">
            <a:avLst/>
          </a:prstGeom>
          <a:noFill/>
          <a:ln w="12700" cap="rnd" cmpd="sng" algn="ctr">
            <a:solidFill>
              <a:srgbClr val="262626">
                <a:lumMod val="25000"/>
                <a:lumOff val="75000"/>
              </a:srgbClr>
            </a:solidFill>
            <a:prstDash val="solid"/>
            <a:headEnd type="oval"/>
            <a:tailEnd type="oval"/>
          </a:ln>
          <a:effectLst/>
        </p:spPr>
      </p:cxnSp>
      <p:sp>
        <p:nvSpPr>
          <p:cNvPr id="99" name="Footer Text"/>
          <p:cNvSpPr txBox="1"/>
          <p:nvPr/>
        </p:nvSpPr>
        <p:spPr>
          <a:xfrm>
            <a:off x="2893551" y="2480724"/>
            <a:ext cx="1691209" cy="341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defTabSz="1419091"/>
            <a:r>
              <a:rPr lang="es-MX" sz="1111" b="1" dirty="0">
                <a:solidFill>
                  <a:srgbClr val="CAD849"/>
                </a:solidFill>
                <a:latin typeface="Helvetica LT Std"/>
                <a:ea typeface="MS PGothic" panose="020B0600070205080204" pitchFamily="34" charset="-128"/>
              </a:rPr>
              <a:t>Seguridad de las Comunicaciones</a:t>
            </a:r>
            <a:endParaRPr lang="es-ES" sz="1111" b="1" dirty="0">
              <a:solidFill>
                <a:srgbClr val="CAD849"/>
              </a:solidFill>
              <a:latin typeface="Helvetica LT Std"/>
              <a:ea typeface="MS PGothic" panose="020B0600070205080204" pitchFamily="34" charset="-128"/>
            </a:endParaRPr>
          </a:p>
        </p:txBody>
      </p:sp>
      <p:cxnSp>
        <p:nvCxnSpPr>
          <p:cNvPr id="100" name="Straight Connector 182"/>
          <p:cNvCxnSpPr/>
          <p:nvPr/>
        </p:nvCxnSpPr>
        <p:spPr>
          <a:xfrm rot="10800000" flipH="1" flipV="1">
            <a:off x="4291825" y="2708823"/>
            <a:ext cx="833231" cy="1764"/>
          </a:xfrm>
          <a:prstGeom prst="line">
            <a:avLst/>
          </a:prstGeom>
          <a:noFill/>
          <a:ln w="12700" cap="rnd" cmpd="sng" algn="ctr">
            <a:solidFill>
              <a:srgbClr val="262626">
                <a:lumMod val="25000"/>
                <a:lumOff val="75000"/>
              </a:srgbClr>
            </a:solidFill>
            <a:prstDash val="solid"/>
            <a:headEnd type="oval"/>
            <a:tailEnd type="oval"/>
          </a:ln>
          <a:effectLst/>
        </p:spPr>
      </p:cxnSp>
      <p:sp>
        <p:nvSpPr>
          <p:cNvPr id="101" name="Footer Text"/>
          <p:cNvSpPr txBox="1"/>
          <p:nvPr/>
        </p:nvSpPr>
        <p:spPr>
          <a:xfrm>
            <a:off x="2976093" y="2006606"/>
            <a:ext cx="1705733" cy="341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 defTabSz="1419091"/>
            <a:r>
              <a:rPr lang="es-MX" sz="1111" b="1" dirty="0">
                <a:solidFill>
                  <a:srgbClr val="379A86"/>
                </a:solidFill>
                <a:latin typeface="Helvetica LT Std"/>
                <a:ea typeface="MS PGothic" panose="020B0600070205080204" pitchFamily="34" charset="-128"/>
              </a:rPr>
              <a:t>Relación con los proveedores</a:t>
            </a:r>
            <a:endParaRPr lang="es-ES" sz="1111" b="1" dirty="0">
              <a:solidFill>
                <a:srgbClr val="379A86"/>
              </a:solidFill>
              <a:latin typeface="Helvetica LT Std"/>
              <a:ea typeface="MS PGothic" panose="020B0600070205080204" pitchFamily="34" charset="-128"/>
            </a:endParaRPr>
          </a:p>
        </p:txBody>
      </p:sp>
      <p:cxnSp>
        <p:nvCxnSpPr>
          <p:cNvPr id="102" name="Straight Connector 184"/>
          <p:cNvCxnSpPr/>
          <p:nvPr/>
        </p:nvCxnSpPr>
        <p:spPr>
          <a:xfrm rot="10800000" flipH="1" flipV="1">
            <a:off x="6318958" y="1804193"/>
            <a:ext cx="833231" cy="1764"/>
          </a:xfrm>
          <a:prstGeom prst="line">
            <a:avLst/>
          </a:prstGeom>
          <a:noFill/>
          <a:ln w="12700" cap="rnd" cmpd="sng" algn="ctr">
            <a:solidFill>
              <a:srgbClr val="262626">
                <a:lumMod val="25000"/>
                <a:lumOff val="75000"/>
              </a:srgbClr>
            </a:solidFill>
            <a:prstDash val="solid"/>
            <a:headEnd type="oval"/>
            <a:tailEnd type="oval"/>
          </a:ln>
          <a:effectLst/>
        </p:spPr>
      </p:cxnSp>
      <p:sp>
        <p:nvSpPr>
          <p:cNvPr id="103" name="Footer Text"/>
          <p:cNvSpPr txBox="1"/>
          <p:nvPr/>
        </p:nvSpPr>
        <p:spPr>
          <a:xfrm>
            <a:off x="3401551" y="1547715"/>
            <a:ext cx="1691209" cy="17094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 defTabSz="1419091"/>
            <a:r>
              <a:rPr lang="es-MX" sz="1111" b="1" dirty="0">
                <a:solidFill>
                  <a:srgbClr val="429EB0"/>
                </a:solidFill>
                <a:latin typeface="Helvetica LT Std"/>
                <a:ea typeface="MS PGothic" panose="020B0600070205080204" pitchFamily="34" charset="-128"/>
              </a:rPr>
              <a:t>Continuidad</a:t>
            </a:r>
            <a:endParaRPr lang="es-ES" sz="1111" b="1" dirty="0">
              <a:solidFill>
                <a:srgbClr val="429EB0"/>
              </a:solidFill>
              <a:latin typeface="Helvetica LT Std"/>
              <a:ea typeface="MS PGothic" panose="020B0600070205080204" pitchFamily="34" charset="-128"/>
            </a:endParaRPr>
          </a:p>
        </p:txBody>
      </p:sp>
      <p:cxnSp>
        <p:nvCxnSpPr>
          <p:cNvPr id="104" name="Straight Connector 186"/>
          <p:cNvCxnSpPr/>
          <p:nvPr/>
        </p:nvCxnSpPr>
        <p:spPr>
          <a:xfrm rot="10800000" flipH="1" flipV="1">
            <a:off x="4953080" y="1637735"/>
            <a:ext cx="833231" cy="1764"/>
          </a:xfrm>
          <a:prstGeom prst="line">
            <a:avLst/>
          </a:prstGeom>
          <a:noFill/>
          <a:ln w="12700" cap="rnd" cmpd="sng" algn="ctr">
            <a:solidFill>
              <a:srgbClr val="262626">
                <a:lumMod val="25000"/>
                <a:lumOff val="75000"/>
              </a:srgbClr>
            </a:solidFill>
            <a:prstDash val="solid"/>
            <a:headEnd type="oval"/>
            <a:tailEnd type="oval"/>
          </a:ln>
          <a:effectLst/>
        </p:spPr>
      </p:cxnSp>
      <p:cxnSp>
        <p:nvCxnSpPr>
          <p:cNvPr id="105" name="Straight Connector 173"/>
          <p:cNvCxnSpPr/>
          <p:nvPr/>
        </p:nvCxnSpPr>
        <p:spPr>
          <a:xfrm rot="10800000" flipH="1" flipV="1">
            <a:off x="7971428" y="4510915"/>
            <a:ext cx="833231" cy="1764"/>
          </a:xfrm>
          <a:prstGeom prst="line">
            <a:avLst/>
          </a:prstGeom>
          <a:noFill/>
          <a:ln w="12700" cap="rnd" cmpd="sng" algn="ctr">
            <a:solidFill>
              <a:srgbClr val="262626">
                <a:lumMod val="25000"/>
                <a:lumOff val="75000"/>
              </a:srgbClr>
            </a:solidFill>
            <a:prstDash val="solid"/>
            <a:headEnd type="oval"/>
            <a:tailEnd type="oval"/>
          </a:ln>
          <a:effectLst/>
        </p:spPr>
      </p:cxnSp>
      <p:sp>
        <p:nvSpPr>
          <p:cNvPr id="106" name="Footer Text"/>
          <p:cNvSpPr txBox="1"/>
          <p:nvPr/>
        </p:nvSpPr>
        <p:spPr>
          <a:xfrm>
            <a:off x="8945502" y="4343391"/>
            <a:ext cx="1989257" cy="341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 defTabSz="1419091"/>
            <a:r>
              <a:rPr lang="es-MX" sz="1111" b="1" dirty="0">
                <a:solidFill>
                  <a:srgbClr val="FFFFFF">
                    <a:lumMod val="50000"/>
                  </a:srgbClr>
                </a:solidFill>
                <a:latin typeface="Helvetica LT Std"/>
                <a:ea typeface="MS PGothic" panose="020B0600070205080204" pitchFamily="34" charset="-128"/>
              </a:rPr>
              <a:t>Organización de la Seguridad de la Información</a:t>
            </a:r>
            <a:endParaRPr lang="es-ES" sz="1111" b="1" dirty="0">
              <a:solidFill>
                <a:srgbClr val="FFFFFF">
                  <a:lumMod val="50000"/>
                </a:srgbClr>
              </a:solidFill>
              <a:latin typeface="Helvetica LT Std"/>
              <a:ea typeface="MS PGothic" panose="020B0600070205080204" pitchFamily="34" charset="-128"/>
            </a:endParaRPr>
          </a:p>
        </p:txBody>
      </p:sp>
      <p:cxnSp>
        <p:nvCxnSpPr>
          <p:cNvPr id="107" name="Straight Connector 178"/>
          <p:cNvCxnSpPr/>
          <p:nvPr/>
        </p:nvCxnSpPr>
        <p:spPr>
          <a:xfrm rot="10800000" flipH="1" flipV="1">
            <a:off x="3230094" y="4341583"/>
            <a:ext cx="833231" cy="1764"/>
          </a:xfrm>
          <a:prstGeom prst="line">
            <a:avLst/>
          </a:prstGeom>
          <a:noFill/>
          <a:ln w="12700" cap="rnd" cmpd="sng" algn="ctr">
            <a:solidFill>
              <a:srgbClr val="262626">
                <a:lumMod val="25000"/>
                <a:lumOff val="75000"/>
              </a:srgbClr>
            </a:solidFill>
            <a:prstDash val="solid"/>
            <a:headEnd type="oval"/>
            <a:tailEnd type="oval"/>
          </a:ln>
          <a:effectLst/>
        </p:spPr>
      </p:cxnSp>
      <p:sp>
        <p:nvSpPr>
          <p:cNvPr id="108" name="Footer Text"/>
          <p:cNvSpPr txBox="1"/>
          <p:nvPr/>
        </p:nvSpPr>
        <p:spPr>
          <a:xfrm>
            <a:off x="8564093" y="3832887"/>
            <a:ext cx="1705733" cy="17094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 defTabSz="1419091"/>
            <a:r>
              <a:rPr lang="es-MX" sz="1111" b="1" dirty="0">
                <a:solidFill>
                  <a:srgbClr val="24658D"/>
                </a:solidFill>
                <a:latin typeface="Helvetica LT Std"/>
                <a:ea typeface="MS PGothic" panose="020B0600070205080204" pitchFamily="34" charset="-128"/>
              </a:rPr>
              <a:t>Gestión de Activos</a:t>
            </a:r>
            <a:endParaRPr lang="es-ES" sz="1111" b="1" dirty="0">
              <a:solidFill>
                <a:srgbClr val="24658D"/>
              </a:solidFill>
              <a:latin typeface="Helvetica LT Std"/>
              <a:ea typeface="MS PGothic" panose="020B0600070205080204" pitchFamily="34" charset="-128"/>
            </a:endParaRPr>
          </a:p>
        </p:txBody>
      </p:sp>
      <p:cxnSp>
        <p:nvCxnSpPr>
          <p:cNvPr id="109" name="Straight Connector 173"/>
          <p:cNvCxnSpPr/>
          <p:nvPr/>
        </p:nvCxnSpPr>
        <p:spPr>
          <a:xfrm rot="10800000" flipH="1" flipV="1">
            <a:off x="7378761" y="3410249"/>
            <a:ext cx="833231" cy="1764"/>
          </a:xfrm>
          <a:prstGeom prst="line">
            <a:avLst/>
          </a:prstGeom>
          <a:noFill/>
          <a:ln w="12700" cap="rnd" cmpd="sng" algn="ctr">
            <a:solidFill>
              <a:srgbClr val="262626">
                <a:lumMod val="25000"/>
                <a:lumOff val="75000"/>
              </a:srgbClr>
            </a:solidFill>
            <a:prstDash val="solid"/>
            <a:headEnd type="oval"/>
            <a:tailEnd type="oval"/>
          </a:ln>
          <a:effectLst/>
        </p:spPr>
      </p:cxnSp>
      <p:sp>
        <p:nvSpPr>
          <p:cNvPr id="110" name="Footer Text"/>
          <p:cNvSpPr txBox="1"/>
          <p:nvPr/>
        </p:nvSpPr>
        <p:spPr>
          <a:xfrm>
            <a:off x="8396884" y="3325715"/>
            <a:ext cx="1691209" cy="17094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defTabSz="1419091"/>
            <a:r>
              <a:rPr lang="es-MX" sz="1111" b="1" dirty="0">
                <a:solidFill>
                  <a:srgbClr val="388968"/>
                </a:solidFill>
                <a:latin typeface="Helvetica LT Std"/>
                <a:ea typeface="MS PGothic" panose="020B0600070205080204" pitchFamily="34" charset="-128"/>
              </a:rPr>
              <a:t>Criptografía</a:t>
            </a:r>
            <a:endParaRPr lang="es-ES" sz="1111" b="1" dirty="0">
              <a:solidFill>
                <a:srgbClr val="388968"/>
              </a:solidFill>
              <a:latin typeface="Helvetica LT Std"/>
              <a:ea typeface="MS PGothic" panose="020B0600070205080204" pitchFamily="34" charset="-128"/>
            </a:endParaRPr>
          </a:p>
        </p:txBody>
      </p:sp>
      <p:cxnSp>
        <p:nvCxnSpPr>
          <p:cNvPr id="111" name="Straight Connector 180"/>
          <p:cNvCxnSpPr/>
          <p:nvPr/>
        </p:nvCxnSpPr>
        <p:spPr>
          <a:xfrm rot="10800000" flipH="1" flipV="1">
            <a:off x="3941345" y="3224745"/>
            <a:ext cx="833231" cy="1764"/>
          </a:xfrm>
          <a:prstGeom prst="line">
            <a:avLst/>
          </a:prstGeom>
          <a:noFill/>
          <a:ln w="12700" cap="rnd" cmpd="sng" algn="ctr">
            <a:solidFill>
              <a:srgbClr val="262626">
                <a:lumMod val="25000"/>
                <a:lumOff val="75000"/>
              </a:srgbClr>
            </a:solidFill>
            <a:prstDash val="solid"/>
            <a:headEnd type="oval"/>
            <a:tailEnd type="oval"/>
          </a:ln>
          <a:effectLst/>
        </p:spPr>
      </p:cxnSp>
      <p:sp>
        <p:nvSpPr>
          <p:cNvPr id="112" name="Footer Text"/>
          <p:cNvSpPr txBox="1"/>
          <p:nvPr/>
        </p:nvSpPr>
        <p:spPr>
          <a:xfrm>
            <a:off x="8043693" y="2650057"/>
            <a:ext cx="1705733" cy="341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defTabSz="1419091"/>
            <a:r>
              <a:rPr lang="es-MX" sz="1111" b="1" dirty="0">
                <a:solidFill>
                  <a:srgbClr val="8FB140"/>
                </a:solidFill>
                <a:latin typeface="Helvetica LT Std"/>
                <a:ea typeface="MS PGothic" panose="020B0600070205080204" pitchFamily="34" charset="-128"/>
              </a:rPr>
              <a:t>Seguridad de las Operaciones</a:t>
            </a:r>
            <a:endParaRPr lang="es-ES" sz="1111" b="1" dirty="0">
              <a:solidFill>
                <a:srgbClr val="8FB140"/>
              </a:solidFill>
              <a:latin typeface="Helvetica LT Std"/>
              <a:ea typeface="MS PGothic" panose="020B0600070205080204" pitchFamily="34" charset="-128"/>
            </a:endParaRPr>
          </a:p>
        </p:txBody>
      </p:sp>
      <p:cxnSp>
        <p:nvCxnSpPr>
          <p:cNvPr id="113" name="Straight Connector 180"/>
          <p:cNvCxnSpPr/>
          <p:nvPr/>
        </p:nvCxnSpPr>
        <p:spPr>
          <a:xfrm rot="10800000" flipH="1" flipV="1">
            <a:off x="6707943" y="2347656"/>
            <a:ext cx="833231" cy="1764"/>
          </a:xfrm>
          <a:prstGeom prst="line">
            <a:avLst/>
          </a:prstGeom>
          <a:noFill/>
          <a:ln w="12700" cap="rnd" cmpd="sng" algn="ctr">
            <a:solidFill>
              <a:srgbClr val="262626">
                <a:lumMod val="25000"/>
                <a:lumOff val="75000"/>
              </a:srgbClr>
            </a:solidFill>
            <a:prstDash val="solid"/>
            <a:headEnd type="oval"/>
            <a:tailEnd type="oval"/>
          </a:ln>
          <a:effectLst/>
        </p:spPr>
      </p:cxnSp>
      <p:sp>
        <p:nvSpPr>
          <p:cNvPr id="114" name="Footer Text"/>
          <p:cNvSpPr txBox="1"/>
          <p:nvPr/>
        </p:nvSpPr>
        <p:spPr>
          <a:xfrm>
            <a:off x="7701766" y="2184147"/>
            <a:ext cx="2216994" cy="341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defTabSz="1419091"/>
            <a:r>
              <a:rPr lang="es-MX" sz="1111" b="1" dirty="0">
                <a:solidFill>
                  <a:srgbClr val="CAD849"/>
                </a:solidFill>
                <a:latin typeface="Helvetica LT Std"/>
                <a:ea typeface="MS PGothic" panose="020B0600070205080204" pitchFamily="34" charset="-128"/>
              </a:rPr>
              <a:t>Adquisición, desarrollo y mantenimiento de Sistemas</a:t>
            </a:r>
            <a:endParaRPr lang="es-ES" sz="1111" b="1" dirty="0">
              <a:solidFill>
                <a:srgbClr val="CAD849"/>
              </a:solidFill>
              <a:latin typeface="Helvetica LT Std"/>
              <a:ea typeface="MS PGothic" panose="020B0600070205080204" pitchFamily="34" charset="-128"/>
            </a:endParaRPr>
          </a:p>
        </p:txBody>
      </p:sp>
      <p:cxnSp>
        <p:nvCxnSpPr>
          <p:cNvPr id="115" name="Straight Connector 182"/>
          <p:cNvCxnSpPr/>
          <p:nvPr/>
        </p:nvCxnSpPr>
        <p:spPr>
          <a:xfrm rot="10800000" flipH="1" flipV="1">
            <a:off x="4603704" y="2183817"/>
            <a:ext cx="833231" cy="1764"/>
          </a:xfrm>
          <a:prstGeom prst="line">
            <a:avLst/>
          </a:prstGeom>
          <a:noFill/>
          <a:ln w="12700" cap="rnd" cmpd="sng" algn="ctr">
            <a:solidFill>
              <a:srgbClr val="262626">
                <a:lumMod val="25000"/>
                <a:lumOff val="75000"/>
              </a:srgbClr>
            </a:solidFill>
            <a:prstDash val="solid"/>
            <a:headEnd type="oval"/>
            <a:tailEnd type="oval"/>
          </a:ln>
          <a:effectLst/>
        </p:spPr>
      </p:cxnSp>
      <p:cxnSp>
        <p:nvCxnSpPr>
          <p:cNvPr id="116" name="Straight Connector 182"/>
          <p:cNvCxnSpPr/>
          <p:nvPr/>
        </p:nvCxnSpPr>
        <p:spPr>
          <a:xfrm rot="10800000" flipH="1" flipV="1">
            <a:off x="6045382" y="1303705"/>
            <a:ext cx="833231" cy="1764"/>
          </a:xfrm>
          <a:prstGeom prst="line">
            <a:avLst/>
          </a:prstGeom>
          <a:noFill/>
          <a:ln w="12700" cap="rnd" cmpd="sng" algn="ctr">
            <a:solidFill>
              <a:srgbClr val="262626">
                <a:lumMod val="25000"/>
                <a:lumOff val="75000"/>
              </a:srgbClr>
            </a:solidFill>
            <a:prstDash val="solid"/>
            <a:headEnd type="oval"/>
            <a:tailEnd type="oval"/>
          </a:ln>
          <a:effectLst/>
        </p:spPr>
      </p:cxnSp>
      <p:sp>
        <p:nvSpPr>
          <p:cNvPr id="117" name="Footer Text"/>
          <p:cNvSpPr txBox="1"/>
          <p:nvPr/>
        </p:nvSpPr>
        <p:spPr>
          <a:xfrm>
            <a:off x="7366360" y="1717048"/>
            <a:ext cx="1705733" cy="17094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defTabSz="1419091"/>
            <a:r>
              <a:rPr lang="es-MX" sz="1111" b="1" dirty="0">
                <a:solidFill>
                  <a:srgbClr val="379A86"/>
                </a:solidFill>
                <a:latin typeface="Helvetica LT Std"/>
                <a:ea typeface="MS PGothic" panose="020B0600070205080204" pitchFamily="34" charset="-128"/>
              </a:rPr>
              <a:t>Gestión de los incidentes</a:t>
            </a:r>
            <a:endParaRPr lang="es-EC" sz="1111" b="1" dirty="0">
              <a:solidFill>
                <a:srgbClr val="379A86"/>
              </a:solidFill>
              <a:latin typeface="Helvetica LT Std"/>
              <a:ea typeface="MS PGothic" panose="020B0600070205080204" pitchFamily="34" charset="-128"/>
            </a:endParaRPr>
          </a:p>
        </p:txBody>
      </p:sp>
      <p:sp>
        <p:nvSpPr>
          <p:cNvPr id="118" name="Footer Text"/>
          <p:cNvSpPr txBox="1"/>
          <p:nvPr/>
        </p:nvSpPr>
        <p:spPr>
          <a:xfrm>
            <a:off x="6786093" y="1217559"/>
            <a:ext cx="1691209" cy="17094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 defTabSz="1419091"/>
            <a:r>
              <a:rPr lang="es-MX" sz="1111" b="1" dirty="0">
                <a:solidFill>
                  <a:srgbClr val="429EB0"/>
                </a:solidFill>
                <a:latin typeface="Helvetica LT Std"/>
                <a:ea typeface="MS PGothic" panose="020B0600070205080204" pitchFamily="34" charset="-128"/>
              </a:rPr>
              <a:t>Cumplimiento</a:t>
            </a:r>
            <a:endParaRPr lang="es-ES" sz="1111" b="1" dirty="0">
              <a:solidFill>
                <a:srgbClr val="429EB0"/>
              </a:solidFill>
              <a:latin typeface="Helvetica LT Std"/>
              <a:ea typeface="MS PGothic" panose="020B0600070205080204" pitchFamily="34" charset="-128"/>
            </a:endParaRPr>
          </a:p>
        </p:txBody>
      </p:sp>
      <p:sp>
        <p:nvSpPr>
          <p:cNvPr id="119" name="Title 1"/>
          <p:cNvSpPr txBox="1">
            <a:spLocks/>
          </p:cNvSpPr>
          <p:nvPr/>
        </p:nvSpPr>
        <p:spPr>
          <a:xfrm>
            <a:off x="503948" y="5774984"/>
            <a:ext cx="5926909" cy="549227"/>
          </a:xfrm>
          <a:prstGeom prst="rect">
            <a:avLst/>
          </a:prstGeom>
        </p:spPr>
        <p:txBody>
          <a:bodyPr anchor="ctr"/>
          <a:lstStyle>
            <a:lvl1pPr algn="ctr" defTabSz="914377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s-EC" sz="1667" b="1" dirty="0">
                <a:solidFill>
                  <a:srgbClr val="262626">
                    <a:lumMod val="50000"/>
                    <a:lumOff val="50000"/>
                  </a:srgbClr>
                </a:solidFill>
                <a:latin typeface="Helvetica LT Std"/>
              </a:rPr>
              <a:t>* Importante: 114 Controles</a:t>
            </a:r>
          </a:p>
        </p:txBody>
      </p:sp>
      <p:pic>
        <p:nvPicPr>
          <p:cNvPr id="120" name="Imagen 1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4453" y="5503534"/>
            <a:ext cx="2001857" cy="466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764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CuadroTexto 3"/>
          <p:cNvSpPr txBox="1">
            <a:spLocks noChangeArrowheads="1"/>
          </p:cNvSpPr>
          <p:nvPr/>
        </p:nvSpPr>
        <p:spPr bwMode="auto">
          <a:xfrm>
            <a:off x="2462706" y="2468317"/>
            <a:ext cx="8059333" cy="16619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ES" altLang="es-EC" sz="5400" b="1" dirty="0">
                <a:solidFill>
                  <a:srgbClr val="0087D1"/>
                </a:solidFill>
              </a:rPr>
              <a:t>Regulación Ecuatoriana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ES" altLang="es-EC" sz="4400" b="1" dirty="0">
                <a:solidFill>
                  <a:srgbClr val="0087D1"/>
                </a:solidFill>
              </a:rPr>
              <a:t>Ciberseguridad</a:t>
            </a:r>
            <a:endParaRPr lang="es-EC" altLang="es-EC" sz="4400" b="1" dirty="0">
              <a:solidFill>
                <a:srgbClr val="0087D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23234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EF47B4BF-607A-4B1F-B3EB-E352FBE726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568" y="1057496"/>
            <a:ext cx="3253919" cy="884619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78E3C0DC-FAC2-414F-B0EB-4858455224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6610" y="1057496"/>
            <a:ext cx="2743059" cy="816565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0909A877-4D47-4D6B-B7BE-B6D45B7D41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896" y="3008958"/>
            <a:ext cx="3407539" cy="775214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AD5BCFA7-0B0E-4C31-B472-AA70233629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6533" y="4859694"/>
            <a:ext cx="3001206" cy="796501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32E69B74-C92D-429C-BA92-3997251D3E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60644" y="4859692"/>
            <a:ext cx="2889964" cy="898465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A5A17FC0-D416-4C8B-A9E6-5924D352B9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64639" y="535208"/>
            <a:ext cx="3574862" cy="5787012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28700">
              <a:defRPr/>
            </a:pPr>
            <a:endParaRPr lang="en-US" sz="1620" dirty="0">
              <a:solidFill>
                <a:prstClr val="white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E6191E0-5237-4B58-96FC-669EF6D616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40566" y="1388377"/>
            <a:ext cx="2396579" cy="2829904"/>
          </a:xfrm>
        </p:spPr>
        <p:txBody>
          <a:bodyPr vert="horz" wrap="square" lIns="102870" tIns="51435" rIns="102870" bIns="51435" numCol="1" rtlCol="0" anchor="b" anchorCtr="0" compatLnSpc="1">
            <a:prstTxWarp prst="textNoShape">
              <a:avLst/>
            </a:prstTxWarp>
            <a:normAutofit fontScale="90000"/>
          </a:bodyPr>
          <a:lstStyle/>
          <a:p>
            <a:pPr defTabSz="1028700">
              <a:lnSpc>
                <a:spcPct val="90000"/>
              </a:lnSpc>
            </a:pPr>
            <a:r>
              <a:rPr lang="en-US" sz="4050" b="1" dirty="0">
                <a:solidFill>
                  <a:srgbClr val="FFFFFF"/>
                </a:solidFill>
              </a:rPr>
              <a:t>Código Orgánico Integral Penal</a:t>
            </a:r>
            <a:endParaRPr lang="en-US" sz="4050" dirty="0">
              <a:solidFill>
                <a:srgbClr val="FFFFFF"/>
              </a:solidFill>
            </a:endParaRP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82DC870-E8E5-4050-B10C-CC24FC67E5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952500" y="2464403"/>
            <a:ext cx="6767501" cy="0"/>
          </a:xfrm>
          <a:prstGeom prst="line">
            <a:avLst/>
          </a:prstGeom>
          <a:ln w="1016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FF76A74F-C283-4DED-BD4D-086753B7CB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952501" y="4393025"/>
            <a:ext cx="6846175" cy="0"/>
          </a:xfrm>
          <a:prstGeom prst="line">
            <a:avLst/>
          </a:prstGeom>
          <a:ln w="1016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3B2791FB-B2F7-4BBE-B8D8-74C37FF9E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81769" y="535208"/>
            <a:ext cx="0" cy="5786440"/>
          </a:xfrm>
          <a:prstGeom prst="line">
            <a:avLst/>
          </a:prstGeom>
          <a:ln w="1016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891B5DE-6811-4844-BB18-472A3F360E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720001" y="535208"/>
            <a:ext cx="0" cy="1890237"/>
          </a:xfrm>
          <a:prstGeom prst="line">
            <a:avLst/>
          </a:prstGeom>
          <a:ln w="1016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agen 6">
            <a:extLst>
              <a:ext uri="{FF2B5EF4-FFF2-40B4-BE49-F238E27FC236}">
                <a16:creationId xmlns:a16="http://schemas.microsoft.com/office/drawing/2014/main" id="{9D50A31D-111F-4228-A3ED-97A1EC09A3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07043" y="3041093"/>
            <a:ext cx="2682626" cy="885266"/>
          </a:xfrm>
          <a:prstGeom prst="rect">
            <a:avLst/>
          </a:prstGeom>
        </p:spPr>
      </p:pic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77A9CA3A-7216-41E0-B3CD-058077FD39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89913" y="4393025"/>
            <a:ext cx="1596961" cy="0"/>
          </a:xfrm>
          <a:prstGeom prst="line">
            <a:avLst/>
          </a:prstGeom>
          <a:ln w="15875">
            <a:solidFill>
              <a:srgbClr val="FFFFFF">
                <a:alpha val="7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4985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WOT Analysis Infographics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5EB2FC"/>
      </a:accent1>
      <a:accent2>
        <a:srgbClr val="69E781"/>
      </a:accent2>
      <a:accent3>
        <a:srgbClr val="869FB2"/>
      </a:accent3>
      <a:accent4>
        <a:srgbClr val="4949E7"/>
      </a:accent4>
      <a:accent5>
        <a:srgbClr val="FCBD24"/>
      </a:accent5>
      <a:accent6>
        <a:srgbClr val="EC3A3B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PT_ciberseguridad_01_10_2021[Compatibility Mode]" id="{F5BDE00E-FD1E-4E79-A208-6DEF5F8E149A}" vid="{167DE354-C3AE-4F4F-AA51-514D000A4B0B}"/>
    </a:ext>
  </a:extLst>
</a:theme>
</file>

<file path=ppt/theme/theme3.xml><?xml version="1.0" encoding="utf-8"?>
<a:theme xmlns:a="http://schemas.openxmlformats.org/drawingml/2006/main" name="1_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5_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1171</TotalTime>
  <Words>1198</Words>
  <Application>Microsoft Office PowerPoint</Application>
  <PresentationFormat>Panorámica</PresentationFormat>
  <Paragraphs>169</Paragraphs>
  <Slides>31</Slides>
  <Notes>2</Notes>
  <HiddenSlides>0</HiddenSlides>
  <MMClips>0</MMClips>
  <ScaleCrop>false</ScaleCrop>
  <HeadingPairs>
    <vt:vector size="6" baseType="variant">
      <vt:variant>
        <vt:lpstr>Fuentes usadas</vt:lpstr>
      </vt:variant>
      <vt:variant>
        <vt:i4>9</vt:i4>
      </vt:variant>
      <vt:variant>
        <vt:lpstr>Tema</vt:lpstr>
      </vt:variant>
      <vt:variant>
        <vt:i4>4</vt:i4>
      </vt:variant>
      <vt:variant>
        <vt:lpstr>Títulos de diapositiva</vt:lpstr>
      </vt:variant>
      <vt:variant>
        <vt:i4>31</vt:i4>
      </vt:variant>
    </vt:vector>
  </HeadingPairs>
  <TitlesOfParts>
    <vt:vector size="44" baseType="lpstr">
      <vt:lpstr>Archivo-Narrow</vt:lpstr>
      <vt:lpstr>Arial</vt:lpstr>
      <vt:lpstr>Calibri</vt:lpstr>
      <vt:lpstr>Calibri Light</vt:lpstr>
      <vt:lpstr>Gotham Light</vt:lpstr>
      <vt:lpstr>Gotham Medium</vt:lpstr>
      <vt:lpstr>Goudy Old Style</vt:lpstr>
      <vt:lpstr>Helvetica LT Std</vt:lpstr>
      <vt:lpstr>Helvetica World</vt:lpstr>
      <vt:lpstr>Tema de Office</vt:lpstr>
      <vt:lpstr>SWOT Analysis Infographics by Slidesgo</vt:lpstr>
      <vt:lpstr>1_Tema de Office</vt:lpstr>
      <vt:lpstr>5_Tema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Código Orgánico Integral Penal</vt:lpstr>
      <vt:lpstr>Código Orgánico Integral Penal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Ingeniería Social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Fabián Iñiguez</dc:creator>
  <cp:lastModifiedBy>Administrador</cp:lastModifiedBy>
  <cp:revision>29</cp:revision>
  <dcterms:created xsi:type="dcterms:W3CDTF">2021-10-03T19:18:39Z</dcterms:created>
  <dcterms:modified xsi:type="dcterms:W3CDTF">2021-10-07T18:39:30Z</dcterms:modified>
</cp:coreProperties>
</file>